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Lst>
  <p:sldSz cy="17640300" cx="972025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6400" cy="496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49688" y="0"/>
            <a:ext cx="2946400" cy="4968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476500" y="1241425"/>
            <a:ext cx="184467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21"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21"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21"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21"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21"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21"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21"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21"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21"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9750"/>
            <a:ext cx="2946400" cy="49688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2476500" y="1241425"/>
            <a:ext cx="184467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729020" y="2886967"/>
            <a:ext cx="8262224" cy="614143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378"/>
              <a:buFont typeface="Calibri"/>
              <a:buNone/>
              <a:defRPr sz="637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subTitle"/>
          </p:nvPr>
        </p:nvSpPr>
        <p:spPr>
          <a:xfrm>
            <a:off x="1215033" y="9265242"/>
            <a:ext cx="7290197" cy="4258988"/>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63"/>
              </a:spcBef>
              <a:spcAft>
                <a:spcPts val="0"/>
              </a:spcAft>
              <a:buClr>
                <a:schemeClr val="dk1"/>
              </a:buClr>
              <a:buSzPts val="2551"/>
              <a:buNone/>
              <a:defRPr sz="2551"/>
            </a:lvl1pPr>
            <a:lvl2pPr lvl="1" algn="ctr">
              <a:lnSpc>
                <a:spcPct val="90000"/>
              </a:lnSpc>
              <a:spcBef>
                <a:spcPts val="532"/>
              </a:spcBef>
              <a:spcAft>
                <a:spcPts val="0"/>
              </a:spcAft>
              <a:buClr>
                <a:schemeClr val="dk1"/>
              </a:buClr>
              <a:buSzPts val="2126"/>
              <a:buNone/>
              <a:defRPr sz="2126"/>
            </a:lvl2pPr>
            <a:lvl3pPr lvl="2" algn="ctr">
              <a:lnSpc>
                <a:spcPct val="90000"/>
              </a:lnSpc>
              <a:spcBef>
                <a:spcPts val="532"/>
              </a:spcBef>
              <a:spcAft>
                <a:spcPts val="0"/>
              </a:spcAft>
              <a:buClr>
                <a:schemeClr val="dk1"/>
              </a:buClr>
              <a:buSzPts val="1913"/>
              <a:buNone/>
              <a:defRPr sz="1912"/>
            </a:lvl3pPr>
            <a:lvl4pPr lvl="3" algn="ctr">
              <a:lnSpc>
                <a:spcPct val="90000"/>
              </a:lnSpc>
              <a:spcBef>
                <a:spcPts val="532"/>
              </a:spcBef>
              <a:spcAft>
                <a:spcPts val="0"/>
              </a:spcAft>
              <a:buClr>
                <a:schemeClr val="dk1"/>
              </a:buClr>
              <a:buSzPts val="1701"/>
              <a:buNone/>
              <a:defRPr sz="1701"/>
            </a:lvl4pPr>
            <a:lvl5pPr lvl="4" algn="ctr">
              <a:lnSpc>
                <a:spcPct val="90000"/>
              </a:lnSpc>
              <a:spcBef>
                <a:spcPts val="532"/>
              </a:spcBef>
              <a:spcAft>
                <a:spcPts val="0"/>
              </a:spcAft>
              <a:buClr>
                <a:schemeClr val="dk1"/>
              </a:buClr>
              <a:buSzPts val="1701"/>
              <a:buNone/>
              <a:defRPr sz="1701"/>
            </a:lvl5pPr>
            <a:lvl6pPr lvl="5" algn="ctr">
              <a:lnSpc>
                <a:spcPct val="90000"/>
              </a:lnSpc>
              <a:spcBef>
                <a:spcPts val="532"/>
              </a:spcBef>
              <a:spcAft>
                <a:spcPts val="0"/>
              </a:spcAft>
              <a:buClr>
                <a:schemeClr val="dk1"/>
              </a:buClr>
              <a:buSzPts val="1701"/>
              <a:buNone/>
              <a:defRPr sz="1701"/>
            </a:lvl6pPr>
            <a:lvl7pPr lvl="6" algn="ctr">
              <a:lnSpc>
                <a:spcPct val="90000"/>
              </a:lnSpc>
              <a:spcBef>
                <a:spcPts val="532"/>
              </a:spcBef>
              <a:spcAft>
                <a:spcPts val="0"/>
              </a:spcAft>
              <a:buClr>
                <a:schemeClr val="dk1"/>
              </a:buClr>
              <a:buSzPts val="1701"/>
              <a:buNone/>
              <a:defRPr sz="1701"/>
            </a:lvl7pPr>
            <a:lvl8pPr lvl="7" algn="ctr">
              <a:lnSpc>
                <a:spcPct val="90000"/>
              </a:lnSpc>
              <a:spcBef>
                <a:spcPts val="532"/>
              </a:spcBef>
              <a:spcAft>
                <a:spcPts val="0"/>
              </a:spcAft>
              <a:buClr>
                <a:schemeClr val="dk1"/>
              </a:buClr>
              <a:buSzPts val="1701"/>
              <a:buNone/>
              <a:defRPr sz="1701"/>
            </a:lvl8pPr>
            <a:lvl9pPr lvl="8" algn="ctr">
              <a:lnSpc>
                <a:spcPct val="90000"/>
              </a:lnSpc>
              <a:spcBef>
                <a:spcPts val="532"/>
              </a:spcBef>
              <a:spcAft>
                <a:spcPts val="0"/>
              </a:spcAft>
              <a:buClr>
                <a:schemeClr val="dk1"/>
              </a:buClr>
              <a:buSzPts val="1701"/>
              <a:buNone/>
              <a:defRPr sz="1701"/>
            </a:lvl9pPr>
          </a:lstStyle>
          <a:p/>
        </p:txBody>
      </p:sp>
      <p:sp>
        <p:nvSpPr>
          <p:cNvPr id="18" name="Google Shape;18;p2"/>
          <p:cNvSpPr txBox="1"/>
          <p:nvPr>
            <p:ph idx="10" type="dt"/>
          </p:nvPr>
        </p:nvSpPr>
        <p:spPr>
          <a:xfrm>
            <a:off x="668268" y="16349948"/>
            <a:ext cx="2187059" cy="93918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3219837" y="16349948"/>
            <a:ext cx="3280589" cy="93918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6864936" y="16349948"/>
            <a:ext cx="2187059" cy="93918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668268" y="939186"/>
            <a:ext cx="8383727" cy="34096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1"/>
          <p:cNvSpPr txBox="1"/>
          <p:nvPr>
            <p:ph idx="1" type="body"/>
          </p:nvPr>
        </p:nvSpPr>
        <p:spPr>
          <a:xfrm rot="5400000">
            <a:off x="-736172" y="6100353"/>
            <a:ext cx="11192608" cy="838372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63"/>
              </a:spcBef>
              <a:spcAft>
                <a:spcPts val="0"/>
              </a:spcAft>
              <a:buClr>
                <a:schemeClr val="dk1"/>
              </a:buClr>
              <a:buSzPts val="1800"/>
              <a:buChar char="•"/>
              <a:defRPr/>
            </a:lvl1pPr>
            <a:lvl2pPr indent="-342900" lvl="1" marL="914400" algn="l">
              <a:lnSpc>
                <a:spcPct val="90000"/>
              </a:lnSpc>
              <a:spcBef>
                <a:spcPts val="532"/>
              </a:spcBef>
              <a:spcAft>
                <a:spcPts val="0"/>
              </a:spcAft>
              <a:buClr>
                <a:schemeClr val="dk1"/>
              </a:buClr>
              <a:buSzPts val="1800"/>
              <a:buChar char="•"/>
              <a:defRPr/>
            </a:lvl2pPr>
            <a:lvl3pPr indent="-342900" lvl="2" marL="1371600" algn="l">
              <a:lnSpc>
                <a:spcPct val="90000"/>
              </a:lnSpc>
              <a:spcBef>
                <a:spcPts val="532"/>
              </a:spcBef>
              <a:spcAft>
                <a:spcPts val="0"/>
              </a:spcAft>
              <a:buClr>
                <a:schemeClr val="dk1"/>
              </a:buClr>
              <a:buSzPts val="1800"/>
              <a:buChar char="•"/>
              <a:defRPr/>
            </a:lvl3pPr>
            <a:lvl4pPr indent="-342900" lvl="3" marL="1828800" algn="l">
              <a:lnSpc>
                <a:spcPct val="90000"/>
              </a:lnSpc>
              <a:spcBef>
                <a:spcPts val="532"/>
              </a:spcBef>
              <a:spcAft>
                <a:spcPts val="0"/>
              </a:spcAft>
              <a:buClr>
                <a:schemeClr val="dk1"/>
              </a:buClr>
              <a:buSzPts val="1800"/>
              <a:buChar char="•"/>
              <a:defRPr/>
            </a:lvl4pPr>
            <a:lvl5pPr indent="-342900" lvl="4" marL="2286000" algn="l">
              <a:lnSpc>
                <a:spcPct val="90000"/>
              </a:lnSpc>
              <a:spcBef>
                <a:spcPts val="532"/>
              </a:spcBef>
              <a:spcAft>
                <a:spcPts val="0"/>
              </a:spcAft>
              <a:buClr>
                <a:schemeClr val="dk1"/>
              </a:buClr>
              <a:buSzPts val="1800"/>
              <a:buChar char="•"/>
              <a:defRPr/>
            </a:lvl5pPr>
            <a:lvl6pPr indent="-342900" lvl="5" marL="2743200" algn="l">
              <a:lnSpc>
                <a:spcPct val="90000"/>
              </a:lnSpc>
              <a:spcBef>
                <a:spcPts val="532"/>
              </a:spcBef>
              <a:spcAft>
                <a:spcPts val="0"/>
              </a:spcAft>
              <a:buClr>
                <a:schemeClr val="dk1"/>
              </a:buClr>
              <a:buSzPts val="1800"/>
              <a:buChar char="•"/>
              <a:defRPr/>
            </a:lvl6pPr>
            <a:lvl7pPr indent="-342900" lvl="6" marL="3200400" algn="l">
              <a:lnSpc>
                <a:spcPct val="90000"/>
              </a:lnSpc>
              <a:spcBef>
                <a:spcPts val="532"/>
              </a:spcBef>
              <a:spcAft>
                <a:spcPts val="0"/>
              </a:spcAft>
              <a:buClr>
                <a:schemeClr val="dk1"/>
              </a:buClr>
              <a:buSzPts val="1800"/>
              <a:buChar char="•"/>
              <a:defRPr/>
            </a:lvl7pPr>
            <a:lvl8pPr indent="-342900" lvl="7" marL="3657600" algn="l">
              <a:lnSpc>
                <a:spcPct val="90000"/>
              </a:lnSpc>
              <a:spcBef>
                <a:spcPts val="532"/>
              </a:spcBef>
              <a:spcAft>
                <a:spcPts val="0"/>
              </a:spcAft>
              <a:buClr>
                <a:schemeClr val="dk1"/>
              </a:buClr>
              <a:buSzPts val="1800"/>
              <a:buChar char="•"/>
              <a:defRPr/>
            </a:lvl8pPr>
            <a:lvl9pPr indent="-342900" lvl="8" marL="4114800" algn="l">
              <a:lnSpc>
                <a:spcPct val="90000"/>
              </a:lnSpc>
              <a:spcBef>
                <a:spcPts val="532"/>
              </a:spcBef>
              <a:spcAft>
                <a:spcPts val="0"/>
              </a:spcAft>
              <a:buClr>
                <a:schemeClr val="dk1"/>
              </a:buClr>
              <a:buSzPts val="1800"/>
              <a:buChar char="•"/>
              <a:defRPr/>
            </a:lvl9pPr>
          </a:lstStyle>
          <a:p/>
        </p:txBody>
      </p:sp>
      <p:sp>
        <p:nvSpPr>
          <p:cNvPr id="75" name="Google Shape;75;p11"/>
          <p:cNvSpPr txBox="1"/>
          <p:nvPr>
            <p:ph idx="10" type="dt"/>
          </p:nvPr>
        </p:nvSpPr>
        <p:spPr>
          <a:xfrm>
            <a:off x="668268" y="16349948"/>
            <a:ext cx="2187059" cy="93918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1" type="ftr"/>
          </p:nvPr>
        </p:nvSpPr>
        <p:spPr>
          <a:xfrm>
            <a:off x="3219837" y="16349948"/>
            <a:ext cx="3280589" cy="93918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2" type="sldNum"/>
          </p:nvPr>
        </p:nvSpPr>
        <p:spPr>
          <a:xfrm>
            <a:off x="6864936" y="16349948"/>
            <a:ext cx="2187059" cy="93918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529361" y="7365886"/>
            <a:ext cx="14949338" cy="209593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2"/>
          <p:cNvSpPr txBox="1"/>
          <p:nvPr>
            <p:ph idx="1" type="body"/>
          </p:nvPr>
        </p:nvSpPr>
        <p:spPr>
          <a:xfrm rot="5400000">
            <a:off x="-3723254" y="5330706"/>
            <a:ext cx="14949338" cy="616629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63"/>
              </a:spcBef>
              <a:spcAft>
                <a:spcPts val="0"/>
              </a:spcAft>
              <a:buClr>
                <a:schemeClr val="dk1"/>
              </a:buClr>
              <a:buSzPts val="1800"/>
              <a:buChar char="•"/>
              <a:defRPr/>
            </a:lvl1pPr>
            <a:lvl2pPr indent="-342900" lvl="1" marL="914400" algn="l">
              <a:lnSpc>
                <a:spcPct val="90000"/>
              </a:lnSpc>
              <a:spcBef>
                <a:spcPts val="532"/>
              </a:spcBef>
              <a:spcAft>
                <a:spcPts val="0"/>
              </a:spcAft>
              <a:buClr>
                <a:schemeClr val="dk1"/>
              </a:buClr>
              <a:buSzPts val="1800"/>
              <a:buChar char="•"/>
              <a:defRPr/>
            </a:lvl2pPr>
            <a:lvl3pPr indent="-342900" lvl="2" marL="1371600" algn="l">
              <a:lnSpc>
                <a:spcPct val="90000"/>
              </a:lnSpc>
              <a:spcBef>
                <a:spcPts val="532"/>
              </a:spcBef>
              <a:spcAft>
                <a:spcPts val="0"/>
              </a:spcAft>
              <a:buClr>
                <a:schemeClr val="dk1"/>
              </a:buClr>
              <a:buSzPts val="1800"/>
              <a:buChar char="•"/>
              <a:defRPr/>
            </a:lvl3pPr>
            <a:lvl4pPr indent="-342900" lvl="3" marL="1828800" algn="l">
              <a:lnSpc>
                <a:spcPct val="90000"/>
              </a:lnSpc>
              <a:spcBef>
                <a:spcPts val="532"/>
              </a:spcBef>
              <a:spcAft>
                <a:spcPts val="0"/>
              </a:spcAft>
              <a:buClr>
                <a:schemeClr val="dk1"/>
              </a:buClr>
              <a:buSzPts val="1800"/>
              <a:buChar char="•"/>
              <a:defRPr/>
            </a:lvl4pPr>
            <a:lvl5pPr indent="-342900" lvl="4" marL="2286000" algn="l">
              <a:lnSpc>
                <a:spcPct val="90000"/>
              </a:lnSpc>
              <a:spcBef>
                <a:spcPts val="532"/>
              </a:spcBef>
              <a:spcAft>
                <a:spcPts val="0"/>
              </a:spcAft>
              <a:buClr>
                <a:schemeClr val="dk1"/>
              </a:buClr>
              <a:buSzPts val="1800"/>
              <a:buChar char="•"/>
              <a:defRPr/>
            </a:lvl5pPr>
            <a:lvl6pPr indent="-342900" lvl="5" marL="2743200" algn="l">
              <a:lnSpc>
                <a:spcPct val="90000"/>
              </a:lnSpc>
              <a:spcBef>
                <a:spcPts val="532"/>
              </a:spcBef>
              <a:spcAft>
                <a:spcPts val="0"/>
              </a:spcAft>
              <a:buClr>
                <a:schemeClr val="dk1"/>
              </a:buClr>
              <a:buSzPts val="1800"/>
              <a:buChar char="•"/>
              <a:defRPr/>
            </a:lvl6pPr>
            <a:lvl7pPr indent="-342900" lvl="6" marL="3200400" algn="l">
              <a:lnSpc>
                <a:spcPct val="90000"/>
              </a:lnSpc>
              <a:spcBef>
                <a:spcPts val="532"/>
              </a:spcBef>
              <a:spcAft>
                <a:spcPts val="0"/>
              </a:spcAft>
              <a:buClr>
                <a:schemeClr val="dk1"/>
              </a:buClr>
              <a:buSzPts val="1800"/>
              <a:buChar char="•"/>
              <a:defRPr/>
            </a:lvl7pPr>
            <a:lvl8pPr indent="-342900" lvl="7" marL="3657600" algn="l">
              <a:lnSpc>
                <a:spcPct val="90000"/>
              </a:lnSpc>
              <a:spcBef>
                <a:spcPts val="532"/>
              </a:spcBef>
              <a:spcAft>
                <a:spcPts val="0"/>
              </a:spcAft>
              <a:buClr>
                <a:schemeClr val="dk1"/>
              </a:buClr>
              <a:buSzPts val="1800"/>
              <a:buChar char="•"/>
              <a:defRPr/>
            </a:lvl8pPr>
            <a:lvl9pPr indent="-342900" lvl="8" marL="4114800" algn="l">
              <a:lnSpc>
                <a:spcPct val="90000"/>
              </a:lnSpc>
              <a:spcBef>
                <a:spcPts val="532"/>
              </a:spcBef>
              <a:spcAft>
                <a:spcPts val="0"/>
              </a:spcAft>
              <a:buClr>
                <a:schemeClr val="dk1"/>
              </a:buClr>
              <a:buSzPts val="1800"/>
              <a:buChar char="•"/>
              <a:defRPr/>
            </a:lvl9pPr>
          </a:lstStyle>
          <a:p/>
        </p:txBody>
      </p:sp>
      <p:sp>
        <p:nvSpPr>
          <p:cNvPr id="81" name="Google Shape;81;p12"/>
          <p:cNvSpPr txBox="1"/>
          <p:nvPr>
            <p:ph idx="10" type="dt"/>
          </p:nvPr>
        </p:nvSpPr>
        <p:spPr>
          <a:xfrm>
            <a:off x="668268" y="16349948"/>
            <a:ext cx="2187059" cy="93918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2"/>
          <p:cNvSpPr txBox="1"/>
          <p:nvPr>
            <p:ph idx="11" type="ftr"/>
          </p:nvPr>
        </p:nvSpPr>
        <p:spPr>
          <a:xfrm>
            <a:off x="3219837" y="16349948"/>
            <a:ext cx="3280589" cy="93918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2" type="sldNum"/>
          </p:nvPr>
        </p:nvSpPr>
        <p:spPr>
          <a:xfrm>
            <a:off x="6864936" y="16349948"/>
            <a:ext cx="2187059" cy="93918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
          <p:cNvSpPr txBox="1"/>
          <p:nvPr>
            <p:ph idx="10" type="dt"/>
          </p:nvPr>
        </p:nvSpPr>
        <p:spPr>
          <a:xfrm>
            <a:off x="668268" y="16349948"/>
            <a:ext cx="2187059" cy="93918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1" type="ftr"/>
          </p:nvPr>
        </p:nvSpPr>
        <p:spPr>
          <a:xfrm>
            <a:off x="3219837" y="16349948"/>
            <a:ext cx="3280589" cy="93918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2" type="sldNum"/>
          </p:nvPr>
        </p:nvSpPr>
        <p:spPr>
          <a:xfrm>
            <a:off x="6864936" y="16349948"/>
            <a:ext cx="2187059" cy="93918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668268" y="939186"/>
            <a:ext cx="8383727" cy="34096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 type="body"/>
          </p:nvPr>
        </p:nvSpPr>
        <p:spPr>
          <a:xfrm>
            <a:off x="668268" y="4695913"/>
            <a:ext cx="8383727" cy="1119260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63"/>
              </a:spcBef>
              <a:spcAft>
                <a:spcPts val="0"/>
              </a:spcAft>
              <a:buClr>
                <a:schemeClr val="dk1"/>
              </a:buClr>
              <a:buSzPts val="1800"/>
              <a:buChar char="•"/>
              <a:defRPr/>
            </a:lvl1pPr>
            <a:lvl2pPr indent="-342900" lvl="1" marL="914400" algn="l">
              <a:lnSpc>
                <a:spcPct val="90000"/>
              </a:lnSpc>
              <a:spcBef>
                <a:spcPts val="532"/>
              </a:spcBef>
              <a:spcAft>
                <a:spcPts val="0"/>
              </a:spcAft>
              <a:buClr>
                <a:schemeClr val="dk1"/>
              </a:buClr>
              <a:buSzPts val="1800"/>
              <a:buChar char="•"/>
              <a:defRPr/>
            </a:lvl2pPr>
            <a:lvl3pPr indent="-342900" lvl="2" marL="1371600" algn="l">
              <a:lnSpc>
                <a:spcPct val="90000"/>
              </a:lnSpc>
              <a:spcBef>
                <a:spcPts val="532"/>
              </a:spcBef>
              <a:spcAft>
                <a:spcPts val="0"/>
              </a:spcAft>
              <a:buClr>
                <a:schemeClr val="dk1"/>
              </a:buClr>
              <a:buSzPts val="1800"/>
              <a:buChar char="•"/>
              <a:defRPr/>
            </a:lvl3pPr>
            <a:lvl4pPr indent="-342900" lvl="3" marL="1828800" algn="l">
              <a:lnSpc>
                <a:spcPct val="90000"/>
              </a:lnSpc>
              <a:spcBef>
                <a:spcPts val="532"/>
              </a:spcBef>
              <a:spcAft>
                <a:spcPts val="0"/>
              </a:spcAft>
              <a:buClr>
                <a:schemeClr val="dk1"/>
              </a:buClr>
              <a:buSzPts val="1800"/>
              <a:buChar char="•"/>
              <a:defRPr/>
            </a:lvl4pPr>
            <a:lvl5pPr indent="-342900" lvl="4" marL="2286000" algn="l">
              <a:lnSpc>
                <a:spcPct val="90000"/>
              </a:lnSpc>
              <a:spcBef>
                <a:spcPts val="532"/>
              </a:spcBef>
              <a:spcAft>
                <a:spcPts val="0"/>
              </a:spcAft>
              <a:buClr>
                <a:schemeClr val="dk1"/>
              </a:buClr>
              <a:buSzPts val="1800"/>
              <a:buChar char="•"/>
              <a:defRPr/>
            </a:lvl5pPr>
            <a:lvl6pPr indent="-342900" lvl="5" marL="2743200" algn="l">
              <a:lnSpc>
                <a:spcPct val="90000"/>
              </a:lnSpc>
              <a:spcBef>
                <a:spcPts val="532"/>
              </a:spcBef>
              <a:spcAft>
                <a:spcPts val="0"/>
              </a:spcAft>
              <a:buClr>
                <a:schemeClr val="dk1"/>
              </a:buClr>
              <a:buSzPts val="1800"/>
              <a:buChar char="•"/>
              <a:defRPr/>
            </a:lvl6pPr>
            <a:lvl7pPr indent="-342900" lvl="6" marL="3200400" algn="l">
              <a:lnSpc>
                <a:spcPct val="90000"/>
              </a:lnSpc>
              <a:spcBef>
                <a:spcPts val="532"/>
              </a:spcBef>
              <a:spcAft>
                <a:spcPts val="0"/>
              </a:spcAft>
              <a:buClr>
                <a:schemeClr val="dk1"/>
              </a:buClr>
              <a:buSzPts val="1800"/>
              <a:buChar char="•"/>
              <a:defRPr/>
            </a:lvl7pPr>
            <a:lvl8pPr indent="-342900" lvl="7" marL="3657600" algn="l">
              <a:lnSpc>
                <a:spcPct val="90000"/>
              </a:lnSpc>
              <a:spcBef>
                <a:spcPts val="532"/>
              </a:spcBef>
              <a:spcAft>
                <a:spcPts val="0"/>
              </a:spcAft>
              <a:buClr>
                <a:schemeClr val="dk1"/>
              </a:buClr>
              <a:buSzPts val="1800"/>
              <a:buChar char="•"/>
              <a:defRPr/>
            </a:lvl8pPr>
            <a:lvl9pPr indent="-342900" lvl="8" marL="4114800" algn="l">
              <a:lnSpc>
                <a:spcPct val="90000"/>
              </a:lnSpc>
              <a:spcBef>
                <a:spcPts val="532"/>
              </a:spcBef>
              <a:spcAft>
                <a:spcPts val="0"/>
              </a:spcAft>
              <a:buClr>
                <a:schemeClr val="dk1"/>
              </a:buClr>
              <a:buSzPts val="1800"/>
              <a:buChar char="•"/>
              <a:defRPr/>
            </a:lvl9pPr>
          </a:lstStyle>
          <a:p/>
        </p:txBody>
      </p:sp>
      <p:sp>
        <p:nvSpPr>
          <p:cNvPr id="28" name="Google Shape;28;p4"/>
          <p:cNvSpPr txBox="1"/>
          <p:nvPr>
            <p:ph idx="10" type="dt"/>
          </p:nvPr>
        </p:nvSpPr>
        <p:spPr>
          <a:xfrm>
            <a:off x="668268" y="16349948"/>
            <a:ext cx="2187059" cy="93918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1" type="ftr"/>
          </p:nvPr>
        </p:nvSpPr>
        <p:spPr>
          <a:xfrm>
            <a:off x="3219837" y="16349948"/>
            <a:ext cx="3280589" cy="93918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2" type="sldNum"/>
          </p:nvPr>
        </p:nvSpPr>
        <p:spPr>
          <a:xfrm>
            <a:off x="6864936" y="16349948"/>
            <a:ext cx="2187059" cy="93918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663206" y="4397830"/>
            <a:ext cx="8383727" cy="73378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378"/>
              <a:buFont typeface="Calibri"/>
              <a:buNone/>
              <a:defRPr sz="637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 type="body"/>
          </p:nvPr>
        </p:nvSpPr>
        <p:spPr>
          <a:xfrm>
            <a:off x="663206" y="11805123"/>
            <a:ext cx="8383727" cy="385881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63"/>
              </a:spcBef>
              <a:spcAft>
                <a:spcPts val="0"/>
              </a:spcAft>
              <a:buClr>
                <a:schemeClr val="dk1"/>
              </a:buClr>
              <a:buSzPts val="2551"/>
              <a:buNone/>
              <a:defRPr sz="2551">
                <a:solidFill>
                  <a:schemeClr val="dk1"/>
                </a:solidFill>
              </a:defRPr>
            </a:lvl1pPr>
            <a:lvl2pPr indent="-228600" lvl="1" marL="914400" algn="l">
              <a:lnSpc>
                <a:spcPct val="90000"/>
              </a:lnSpc>
              <a:spcBef>
                <a:spcPts val="532"/>
              </a:spcBef>
              <a:spcAft>
                <a:spcPts val="0"/>
              </a:spcAft>
              <a:buClr>
                <a:srgbClr val="888888"/>
              </a:buClr>
              <a:buSzPts val="2126"/>
              <a:buNone/>
              <a:defRPr sz="2126">
                <a:solidFill>
                  <a:srgbClr val="888888"/>
                </a:solidFill>
              </a:defRPr>
            </a:lvl2pPr>
            <a:lvl3pPr indent="-228600" lvl="2" marL="1371600" algn="l">
              <a:lnSpc>
                <a:spcPct val="90000"/>
              </a:lnSpc>
              <a:spcBef>
                <a:spcPts val="532"/>
              </a:spcBef>
              <a:spcAft>
                <a:spcPts val="0"/>
              </a:spcAft>
              <a:buClr>
                <a:srgbClr val="888888"/>
              </a:buClr>
              <a:buSzPts val="1913"/>
              <a:buNone/>
              <a:defRPr sz="1912">
                <a:solidFill>
                  <a:srgbClr val="888888"/>
                </a:solidFill>
              </a:defRPr>
            </a:lvl3pPr>
            <a:lvl4pPr indent="-228600" lvl="3" marL="1828800" algn="l">
              <a:lnSpc>
                <a:spcPct val="90000"/>
              </a:lnSpc>
              <a:spcBef>
                <a:spcPts val="532"/>
              </a:spcBef>
              <a:spcAft>
                <a:spcPts val="0"/>
              </a:spcAft>
              <a:buClr>
                <a:srgbClr val="888888"/>
              </a:buClr>
              <a:buSzPts val="1701"/>
              <a:buNone/>
              <a:defRPr sz="1701">
                <a:solidFill>
                  <a:srgbClr val="888888"/>
                </a:solidFill>
              </a:defRPr>
            </a:lvl4pPr>
            <a:lvl5pPr indent="-228600" lvl="4" marL="2286000" algn="l">
              <a:lnSpc>
                <a:spcPct val="90000"/>
              </a:lnSpc>
              <a:spcBef>
                <a:spcPts val="532"/>
              </a:spcBef>
              <a:spcAft>
                <a:spcPts val="0"/>
              </a:spcAft>
              <a:buClr>
                <a:srgbClr val="888888"/>
              </a:buClr>
              <a:buSzPts val="1701"/>
              <a:buNone/>
              <a:defRPr sz="1701">
                <a:solidFill>
                  <a:srgbClr val="888888"/>
                </a:solidFill>
              </a:defRPr>
            </a:lvl5pPr>
            <a:lvl6pPr indent="-228600" lvl="5" marL="2743200" algn="l">
              <a:lnSpc>
                <a:spcPct val="90000"/>
              </a:lnSpc>
              <a:spcBef>
                <a:spcPts val="532"/>
              </a:spcBef>
              <a:spcAft>
                <a:spcPts val="0"/>
              </a:spcAft>
              <a:buClr>
                <a:srgbClr val="888888"/>
              </a:buClr>
              <a:buSzPts val="1701"/>
              <a:buNone/>
              <a:defRPr sz="1701">
                <a:solidFill>
                  <a:srgbClr val="888888"/>
                </a:solidFill>
              </a:defRPr>
            </a:lvl6pPr>
            <a:lvl7pPr indent="-228600" lvl="6" marL="3200400" algn="l">
              <a:lnSpc>
                <a:spcPct val="90000"/>
              </a:lnSpc>
              <a:spcBef>
                <a:spcPts val="532"/>
              </a:spcBef>
              <a:spcAft>
                <a:spcPts val="0"/>
              </a:spcAft>
              <a:buClr>
                <a:srgbClr val="888888"/>
              </a:buClr>
              <a:buSzPts val="1701"/>
              <a:buNone/>
              <a:defRPr sz="1701">
                <a:solidFill>
                  <a:srgbClr val="888888"/>
                </a:solidFill>
              </a:defRPr>
            </a:lvl7pPr>
            <a:lvl8pPr indent="-228600" lvl="7" marL="3657600" algn="l">
              <a:lnSpc>
                <a:spcPct val="90000"/>
              </a:lnSpc>
              <a:spcBef>
                <a:spcPts val="532"/>
              </a:spcBef>
              <a:spcAft>
                <a:spcPts val="0"/>
              </a:spcAft>
              <a:buClr>
                <a:srgbClr val="888888"/>
              </a:buClr>
              <a:buSzPts val="1701"/>
              <a:buNone/>
              <a:defRPr sz="1701">
                <a:solidFill>
                  <a:srgbClr val="888888"/>
                </a:solidFill>
              </a:defRPr>
            </a:lvl8pPr>
            <a:lvl9pPr indent="-228600" lvl="8" marL="4114800" algn="l">
              <a:lnSpc>
                <a:spcPct val="90000"/>
              </a:lnSpc>
              <a:spcBef>
                <a:spcPts val="532"/>
              </a:spcBef>
              <a:spcAft>
                <a:spcPts val="0"/>
              </a:spcAft>
              <a:buClr>
                <a:srgbClr val="888888"/>
              </a:buClr>
              <a:buSzPts val="1701"/>
              <a:buNone/>
              <a:defRPr sz="1701">
                <a:solidFill>
                  <a:srgbClr val="888888"/>
                </a:solidFill>
              </a:defRPr>
            </a:lvl9pPr>
          </a:lstStyle>
          <a:p/>
        </p:txBody>
      </p:sp>
      <p:sp>
        <p:nvSpPr>
          <p:cNvPr id="34" name="Google Shape;34;p5"/>
          <p:cNvSpPr txBox="1"/>
          <p:nvPr>
            <p:ph idx="10" type="dt"/>
          </p:nvPr>
        </p:nvSpPr>
        <p:spPr>
          <a:xfrm>
            <a:off x="668268" y="16349948"/>
            <a:ext cx="2187059" cy="93918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1" type="ftr"/>
          </p:nvPr>
        </p:nvSpPr>
        <p:spPr>
          <a:xfrm>
            <a:off x="3219837" y="16349948"/>
            <a:ext cx="3280589" cy="93918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
          <p:cNvSpPr txBox="1"/>
          <p:nvPr>
            <p:ph idx="12" type="sldNum"/>
          </p:nvPr>
        </p:nvSpPr>
        <p:spPr>
          <a:xfrm>
            <a:off x="6864936" y="16349948"/>
            <a:ext cx="2187059" cy="93918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668268" y="939186"/>
            <a:ext cx="8383727" cy="34096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 type="body"/>
          </p:nvPr>
        </p:nvSpPr>
        <p:spPr>
          <a:xfrm>
            <a:off x="668268" y="4695913"/>
            <a:ext cx="4131112" cy="1119260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63"/>
              </a:spcBef>
              <a:spcAft>
                <a:spcPts val="0"/>
              </a:spcAft>
              <a:buClr>
                <a:schemeClr val="dk1"/>
              </a:buClr>
              <a:buSzPts val="1800"/>
              <a:buChar char="•"/>
              <a:defRPr/>
            </a:lvl1pPr>
            <a:lvl2pPr indent="-342900" lvl="1" marL="914400" algn="l">
              <a:lnSpc>
                <a:spcPct val="90000"/>
              </a:lnSpc>
              <a:spcBef>
                <a:spcPts val="532"/>
              </a:spcBef>
              <a:spcAft>
                <a:spcPts val="0"/>
              </a:spcAft>
              <a:buClr>
                <a:schemeClr val="dk1"/>
              </a:buClr>
              <a:buSzPts val="1800"/>
              <a:buChar char="•"/>
              <a:defRPr/>
            </a:lvl2pPr>
            <a:lvl3pPr indent="-342900" lvl="2" marL="1371600" algn="l">
              <a:lnSpc>
                <a:spcPct val="90000"/>
              </a:lnSpc>
              <a:spcBef>
                <a:spcPts val="532"/>
              </a:spcBef>
              <a:spcAft>
                <a:spcPts val="0"/>
              </a:spcAft>
              <a:buClr>
                <a:schemeClr val="dk1"/>
              </a:buClr>
              <a:buSzPts val="1800"/>
              <a:buChar char="•"/>
              <a:defRPr/>
            </a:lvl3pPr>
            <a:lvl4pPr indent="-342900" lvl="3" marL="1828800" algn="l">
              <a:lnSpc>
                <a:spcPct val="90000"/>
              </a:lnSpc>
              <a:spcBef>
                <a:spcPts val="532"/>
              </a:spcBef>
              <a:spcAft>
                <a:spcPts val="0"/>
              </a:spcAft>
              <a:buClr>
                <a:schemeClr val="dk1"/>
              </a:buClr>
              <a:buSzPts val="1800"/>
              <a:buChar char="•"/>
              <a:defRPr/>
            </a:lvl4pPr>
            <a:lvl5pPr indent="-342900" lvl="4" marL="2286000" algn="l">
              <a:lnSpc>
                <a:spcPct val="90000"/>
              </a:lnSpc>
              <a:spcBef>
                <a:spcPts val="532"/>
              </a:spcBef>
              <a:spcAft>
                <a:spcPts val="0"/>
              </a:spcAft>
              <a:buClr>
                <a:schemeClr val="dk1"/>
              </a:buClr>
              <a:buSzPts val="1800"/>
              <a:buChar char="•"/>
              <a:defRPr/>
            </a:lvl5pPr>
            <a:lvl6pPr indent="-342900" lvl="5" marL="2743200" algn="l">
              <a:lnSpc>
                <a:spcPct val="90000"/>
              </a:lnSpc>
              <a:spcBef>
                <a:spcPts val="532"/>
              </a:spcBef>
              <a:spcAft>
                <a:spcPts val="0"/>
              </a:spcAft>
              <a:buClr>
                <a:schemeClr val="dk1"/>
              </a:buClr>
              <a:buSzPts val="1800"/>
              <a:buChar char="•"/>
              <a:defRPr/>
            </a:lvl6pPr>
            <a:lvl7pPr indent="-342900" lvl="6" marL="3200400" algn="l">
              <a:lnSpc>
                <a:spcPct val="90000"/>
              </a:lnSpc>
              <a:spcBef>
                <a:spcPts val="532"/>
              </a:spcBef>
              <a:spcAft>
                <a:spcPts val="0"/>
              </a:spcAft>
              <a:buClr>
                <a:schemeClr val="dk1"/>
              </a:buClr>
              <a:buSzPts val="1800"/>
              <a:buChar char="•"/>
              <a:defRPr/>
            </a:lvl7pPr>
            <a:lvl8pPr indent="-342900" lvl="7" marL="3657600" algn="l">
              <a:lnSpc>
                <a:spcPct val="90000"/>
              </a:lnSpc>
              <a:spcBef>
                <a:spcPts val="532"/>
              </a:spcBef>
              <a:spcAft>
                <a:spcPts val="0"/>
              </a:spcAft>
              <a:buClr>
                <a:schemeClr val="dk1"/>
              </a:buClr>
              <a:buSzPts val="1800"/>
              <a:buChar char="•"/>
              <a:defRPr/>
            </a:lvl8pPr>
            <a:lvl9pPr indent="-342900" lvl="8" marL="4114800" algn="l">
              <a:lnSpc>
                <a:spcPct val="90000"/>
              </a:lnSpc>
              <a:spcBef>
                <a:spcPts val="532"/>
              </a:spcBef>
              <a:spcAft>
                <a:spcPts val="0"/>
              </a:spcAft>
              <a:buClr>
                <a:schemeClr val="dk1"/>
              </a:buClr>
              <a:buSzPts val="1800"/>
              <a:buChar char="•"/>
              <a:defRPr/>
            </a:lvl9pPr>
          </a:lstStyle>
          <a:p/>
        </p:txBody>
      </p:sp>
      <p:sp>
        <p:nvSpPr>
          <p:cNvPr id="40" name="Google Shape;40;p6"/>
          <p:cNvSpPr txBox="1"/>
          <p:nvPr>
            <p:ph idx="2" type="body"/>
          </p:nvPr>
        </p:nvSpPr>
        <p:spPr>
          <a:xfrm>
            <a:off x="4920883" y="4695913"/>
            <a:ext cx="4131112" cy="1119260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63"/>
              </a:spcBef>
              <a:spcAft>
                <a:spcPts val="0"/>
              </a:spcAft>
              <a:buClr>
                <a:schemeClr val="dk1"/>
              </a:buClr>
              <a:buSzPts val="1800"/>
              <a:buChar char="•"/>
              <a:defRPr/>
            </a:lvl1pPr>
            <a:lvl2pPr indent="-342900" lvl="1" marL="914400" algn="l">
              <a:lnSpc>
                <a:spcPct val="90000"/>
              </a:lnSpc>
              <a:spcBef>
                <a:spcPts val="532"/>
              </a:spcBef>
              <a:spcAft>
                <a:spcPts val="0"/>
              </a:spcAft>
              <a:buClr>
                <a:schemeClr val="dk1"/>
              </a:buClr>
              <a:buSzPts val="1800"/>
              <a:buChar char="•"/>
              <a:defRPr/>
            </a:lvl2pPr>
            <a:lvl3pPr indent="-342900" lvl="2" marL="1371600" algn="l">
              <a:lnSpc>
                <a:spcPct val="90000"/>
              </a:lnSpc>
              <a:spcBef>
                <a:spcPts val="532"/>
              </a:spcBef>
              <a:spcAft>
                <a:spcPts val="0"/>
              </a:spcAft>
              <a:buClr>
                <a:schemeClr val="dk1"/>
              </a:buClr>
              <a:buSzPts val="1800"/>
              <a:buChar char="•"/>
              <a:defRPr/>
            </a:lvl3pPr>
            <a:lvl4pPr indent="-342900" lvl="3" marL="1828800" algn="l">
              <a:lnSpc>
                <a:spcPct val="90000"/>
              </a:lnSpc>
              <a:spcBef>
                <a:spcPts val="532"/>
              </a:spcBef>
              <a:spcAft>
                <a:spcPts val="0"/>
              </a:spcAft>
              <a:buClr>
                <a:schemeClr val="dk1"/>
              </a:buClr>
              <a:buSzPts val="1800"/>
              <a:buChar char="•"/>
              <a:defRPr/>
            </a:lvl4pPr>
            <a:lvl5pPr indent="-342900" lvl="4" marL="2286000" algn="l">
              <a:lnSpc>
                <a:spcPct val="90000"/>
              </a:lnSpc>
              <a:spcBef>
                <a:spcPts val="532"/>
              </a:spcBef>
              <a:spcAft>
                <a:spcPts val="0"/>
              </a:spcAft>
              <a:buClr>
                <a:schemeClr val="dk1"/>
              </a:buClr>
              <a:buSzPts val="1800"/>
              <a:buChar char="•"/>
              <a:defRPr/>
            </a:lvl5pPr>
            <a:lvl6pPr indent="-342900" lvl="5" marL="2743200" algn="l">
              <a:lnSpc>
                <a:spcPct val="90000"/>
              </a:lnSpc>
              <a:spcBef>
                <a:spcPts val="532"/>
              </a:spcBef>
              <a:spcAft>
                <a:spcPts val="0"/>
              </a:spcAft>
              <a:buClr>
                <a:schemeClr val="dk1"/>
              </a:buClr>
              <a:buSzPts val="1800"/>
              <a:buChar char="•"/>
              <a:defRPr/>
            </a:lvl6pPr>
            <a:lvl7pPr indent="-342900" lvl="6" marL="3200400" algn="l">
              <a:lnSpc>
                <a:spcPct val="90000"/>
              </a:lnSpc>
              <a:spcBef>
                <a:spcPts val="532"/>
              </a:spcBef>
              <a:spcAft>
                <a:spcPts val="0"/>
              </a:spcAft>
              <a:buClr>
                <a:schemeClr val="dk1"/>
              </a:buClr>
              <a:buSzPts val="1800"/>
              <a:buChar char="•"/>
              <a:defRPr/>
            </a:lvl7pPr>
            <a:lvl8pPr indent="-342900" lvl="7" marL="3657600" algn="l">
              <a:lnSpc>
                <a:spcPct val="90000"/>
              </a:lnSpc>
              <a:spcBef>
                <a:spcPts val="532"/>
              </a:spcBef>
              <a:spcAft>
                <a:spcPts val="0"/>
              </a:spcAft>
              <a:buClr>
                <a:schemeClr val="dk1"/>
              </a:buClr>
              <a:buSzPts val="1800"/>
              <a:buChar char="•"/>
              <a:defRPr/>
            </a:lvl8pPr>
            <a:lvl9pPr indent="-342900" lvl="8" marL="4114800" algn="l">
              <a:lnSpc>
                <a:spcPct val="90000"/>
              </a:lnSpc>
              <a:spcBef>
                <a:spcPts val="532"/>
              </a:spcBef>
              <a:spcAft>
                <a:spcPts val="0"/>
              </a:spcAft>
              <a:buClr>
                <a:schemeClr val="dk1"/>
              </a:buClr>
              <a:buSzPts val="1800"/>
              <a:buChar char="•"/>
              <a:defRPr/>
            </a:lvl9pPr>
          </a:lstStyle>
          <a:p/>
        </p:txBody>
      </p:sp>
      <p:sp>
        <p:nvSpPr>
          <p:cNvPr id="41" name="Google Shape;41;p6"/>
          <p:cNvSpPr txBox="1"/>
          <p:nvPr>
            <p:ph idx="10" type="dt"/>
          </p:nvPr>
        </p:nvSpPr>
        <p:spPr>
          <a:xfrm>
            <a:off x="668268" y="16349948"/>
            <a:ext cx="2187059" cy="93918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
          <p:cNvSpPr txBox="1"/>
          <p:nvPr>
            <p:ph idx="11" type="ftr"/>
          </p:nvPr>
        </p:nvSpPr>
        <p:spPr>
          <a:xfrm>
            <a:off x="3219837" y="16349948"/>
            <a:ext cx="3280589" cy="93918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2" type="sldNum"/>
          </p:nvPr>
        </p:nvSpPr>
        <p:spPr>
          <a:xfrm>
            <a:off x="6864936" y="16349948"/>
            <a:ext cx="2187059" cy="93918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669534" y="939186"/>
            <a:ext cx="8383727" cy="34096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7"/>
          <p:cNvSpPr txBox="1"/>
          <p:nvPr>
            <p:ph idx="1" type="body"/>
          </p:nvPr>
        </p:nvSpPr>
        <p:spPr>
          <a:xfrm>
            <a:off x="669535" y="4324325"/>
            <a:ext cx="4112126" cy="211928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63"/>
              </a:spcBef>
              <a:spcAft>
                <a:spcPts val="0"/>
              </a:spcAft>
              <a:buClr>
                <a:schemeClr val="dk1"/>
              </a:buClr>
              <a:buSzPts val="2551"/>
              <a:buNone/>
              <a:defRPr b="1" sz="2551"/>
            </a:lvl1pPr>
            <a:lvl2pPr indent="-228600" lvl="1" marL="914400" algn="l">
              <a:lnSpc>
                <a:spcPct val="90000"/>
              </a:lnSpc>
              <a:spcBef>
                <a:spcPts val="532"/>
              </a:spcBef>
              <a:spcAft>
                <a:spcPts val="0"/>
              </a:spcAft>
              <a:buClr>
                <a:schemeClr val="dk1"/>
              </a:buClr>
              <a:buSzPts val="2126"/>
              <a:buNone/>
              <a:defRPr b="1" sz="2126"/>
            </a:lvl2pPr>
            <a:lvl3pPr indent="-228600" lvl="2" marL="1371600" algn="l">
              <a:lnSpc>
                <a:spcPct val="90000"/>
              </a:lnSpc>
              <a:spcBef>
                <a:spcPts val="532"/>
              </a:spcBef>
              <a:spcAft>
                <a:spcPts val="0"/>
              </a:spcAft>
              <a:buClr>
                <a:schemeClr val="dk1"/>
              </a:buClr>
              <a:buSzPts val="1913"/>
              <a:buNone/>
              <a:defRPr b="1" sz="1912"/>
            </a:lvl3pPr>
            <a:lvl4pPr indent="-228600" lvl="3" marL="1828800" algn="l">
              <a:lnSpc>
                <a:spcPct val="90000"/>
              </a:lnSpc>
              <a:spcBef>
                <a:spcPts val="532"/>
              </a:spcBef>
              <a:spcAft>
                <a:spcPts val="0"/>
              </a:spcAft>
              <a:buClr>
                <a:schemeClr val="dk1"/>
              </a:buClr>
              <a:buSzPts val="1701"/>
              <a:buNone/>
              <a:defRPr b="1" sz="1701"/>
            </a:lvl4pPr>
            <a:lvl5pPr indent="-228600" lvl="4" marL="2286000" algn="l">
              <a:lnSpc>
                <a:spcPct val="90000"/>
              </a:lnSpc>
              <a:spcBef>
                <a:spcPts val="532"/>
              </a:spcBef>
              <a:spcAft>
                <a:spcPts val="0"/>
              </a:spcAft>
              <a:buClr>
                <a:schemeClr val="dk1"/>
              </a:buClr>
              <a:buSzPts val="1701"/>
              <a:buNone/>
              <a:defRPr b="1" sz="1701"/>
            </a:lvl5pPr>
            <a:lvl6pPr indent="-228600" lvl="5" marL="2743200" algn="l">
              <a:lnSpc>
                <a:spcPct val="90000"/>
              </a:lnSpc>
              <a:spcBef>
                <a:spcPts val="532"/>
              </a:spcBef>
              <a:spcAft>
                <a:spcPts val="0"/>
              </a:spcAft>
              <a:buClr>
                <a:schemeClr val="dk1"/>
              </a:buClr>
              <a:buSzPts val="1701"/>
              <a:buNone/>
              <a:defRPr b="1" sz="1701"/>
            </a:lvl6pPr>
            <a:lvl7pPr indent="-228600" lvl="6" marL="3200400" algn="l">
              <a:lnSpc>
                <a:spcPct val="90000"/>
              </a:lnSpc>
              <a:spcBef>
                <a:spcPts val="532"/>
              </a:spcBef>
              <a:spcAft>
                <a:spcPts val="0"/>
              </a:spcAft>
              <a:buClr>
                <a:schemeClr val="dk1"/>
              </a:buClr>
              <a:buSzPts val="1701"/>
              <a:buNone/>
              <a:defRPr b="1" sz="1701"/>
            </a:lvl7pPr>
            <a:lvl8pPr indent="-228600" lvl="7" marL="3657600" algn="l">
              <a:lnSpc>
                <a:spcPct val="90000"/>
              </a:lnSpc>
              <a:spcBef>
                <a:spcPts val="532"/>
              </a:spcBef>
              <a:spcAft>
                <a:spcPts val="0"/>
              </a:spcAft>
              <a:buClr>
                <a:schemeClr val="dk1"/>
              </a:buClr>
              <a:buSzPts val="1701"/>
              <a:buNone/>
              <a:defRPr b="1" sz="1701"/>
            </a:lvl8pPr>
            <a:lvl9pPr indent="-228600" lvl="8" marL="4114800" algn="l">
              <a:lnSpc>
                <a:spcPct val="90000"/>
              </a:lnSpc>
              <a:spcBef>
                <a:spcPts val="532"/>
              </a:spcBef>
              <a:spcAft>
                <a:spcPts val="0"/>
              </a:spcAft>
              <a:buClr>
                <a:schemeClr val="dk1"/>
              </a:buClr>
              <a:buSzPts val="1701"/>
              <a:buNone/>
              <a:defRPr b="1" sz="1701"/>
            </a:lvl9pPr>
          </a:lstStyle>
          <a:p/>
        </p:txBody>
      </p:sp>
      <p:sp>
        <p:nvSpPr>
          <p:cNvPr id="47" name="Google Shape;47;p7"/>
          <p:cNvSpPr txBox="1"/>
          <p:nvPr>
            <p:ph idx="2" type="body"/>
          </p:nvPr>
        </p:nvSpPr>
        <p:spPr>
          <a:xfrm>
            <a:off x="669535" y="6443610"/>
            <a:ext cx="4112126" cy="947757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63"/>
              </a:spcBef>
              <a:spcAft>
                <a:spcPts val="0"/>
              </a:spcAft>
              <a:buClr>
                <a:schemeClr val="dk1"/>
              </a:buClr>
              <a:buSzPts val="1800"/>
              <a:buChar char="•"/>
              <a:defRPr/>
            </a:lvl1pPr>
            <a:lvl2pPr indent="-342900" lvl="1" marL="914400" algn="l">
              <a:lnSpc>
                <a:spcPct val="90000"/>
              </a:lnSpc>
              <a:spcBef>
                <a:spcPts val="532"/>
              </a:spcBef>
              <a:spcAft>
                <a:spcPts val="0"/>
              </a:spcAft>
              <a:buClr>
                <a:schemeClr val="dk1"/>
              </a:buClr>
              <a:buSzPts val="1800"/>
              <a:buChar char="•"/>
              <a:defRPr/>
            </a:lvl2pPr>
            <a:lvl3pPr indent="-342900" lvl="2" marL="1371600" algn="l">
              <a:lnSpc>
                <a:spcPct val="90000"/>
              </a:lnSpc>
              <a:spcBef>
                <a:spcPts val="532"/>
              </a:spcBef>
              <a:spcAft>
                <a:spcPts val="0"/>
              </a:spcAft>
              <a:buClr>
                <a:schemeClr val="dk1"/>
              </a:buClr>
              <a:buSzPts val="1800"/>
              <a:buChar char="•"/>
              <a:defRPr/>
            </a:lvl3pPr>
            <a:lvl4pPr indent="-342900" lvl="3" marL="1828800" algn="l">
              <a:lnSpc>
                <a:spcPct val="90000"/>
              </a:lnSpc>
              <a:spcBef>
                <a:spcPts val="532"/>
              </a:spcBef>
              <a:spcAft>
                <a:spcPts val="0"/>
              </a:spcAft>
              <a:buClr>
                <a:schemeClr val="dk1"/>
              </a:buClr>
              <a:buSzPts val="1800"/>
              <a:buChar char="•"/>
              <a:defRPr/>
            </a:lvl4pPr>
            <a:lvl5pPr indent="-342900" lvl="4" marL="2286000" algn="l">
              <a:lnSpc>
                <a:spcPct val="90000"/>
              </a:lnSpc>
              <a:spcBef>
                <a:spcPts val="532"/>
              </a:spcBef>
              <a:spcAft>
                <a:spcPts val="0"/>
              </a:spcAft>
              <a:buClr>
                <a:schemeClr val="dk1"/>
              </a:buClr>
              <a:buSzPts val="1800"/>
              <a:buChar char="•"/>
              <a:defRPr/>
            </a:lvl5pPr>
            <a:lvl6pPr indent="-342900" lvl="5" marL="2743200" algn="l">
              <a:lnSpc>
                <a:spcPct val="90000"/>
              </a:lnSpc>
              <a:spcBef>
                <a:spcPts val="532"/>
              </a:spcBef>
              <a:spcAft>
                <a:spcPts val="0"/>
              </a:spcAft>
              <a:buClr>
                <a:schemeClr val="dk1"/>
              </a:buClr>
              <a:buSzPts val="1800"/>
              <a:buChar char="•"/>
              <a:defRPr/>
            </a:lvl6pPr>
            <a:lvl7pPr indent="-342900" lvl="6" marL="3200400" algn="l">
              <a:lnSpc>
                <a:spcPct val="90000"/>
              </a:lnSpc>
              <a:spcBef>
                <a:spcPts val="532"/>
              </a:spcBef>
              <a:spcAft>
                <a:spcPts val="0"/>
              </a:spcAft>
              <a:buClr>
                <a:schemeClr val="dk1"/>
              </a:buClr>
              <a:buSzPts val="1800"/>
              <a:buChar char="•"/>
              <a:defRPr/>
            </a:lvl7pPr>
            <a:lvl8pPr indent="-342900" lvl="7" marL="3657600" algn="l">
              <a:lnSpc>
                <a:spcPct val="90000"/>
              </a:lnSpc>
              <a:spcBef>
                <a:spcPts val="532"/>
              </a:spcBef>
              <a:spcAft>
                <a:spcPts val="0"/>
              </a:spcAft>
              <a:buClr>
                <a:schemeClr val="dk1"/>
              </a:buClr>
              <a:buSzPts val="1800"/>
              <a:buChar char="•"/>
              <a:defRPr/>
            </a:lvl8pPr>
            <a:lvl9pPr indent="-342900" lvl="8" marL="4114800" algn="l">
              <a:lnSpc>
                <a:spcPct val="90000"/>
              </a:lnSpc>
              <a:spcBef>
                <a:spcPts val="532"/>
              </a:spcBef>
              <a:spcAft>
                <a:spcPts val="0"/>
              </a:spcAft>
              <a:buClr>
                <a:schemeClr val="dk1"/>
              </a:buClr>
              <a:buSzPts val="1800"/>
              <a:buChar char="•"/>
              <a:defRPr/>
            </a:lvl9pPr>
          </a:lstStyle>
          <a:p/>
        </p:txBody>
      </p:sp>
      <p:sp>
        <p:nvSpPr>
          <p:cNvPr id="48" name="Google Shape;48;p7"/>
          <p:cNvSpPr txBox="1"/>
          <p:nvPr>
            <p:ph idx="3" type="body"/>
          </p:nvPr>
        </p:nvSpPr>
        <p:spPr>
          <a:xfrm>
            <a:off x="4920884" y="4324325"/>
            <a:ext cx="4132378" cy="211928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63"/>
              </a:spcBef>
              <a:spcAft>
                <a:spcPts val="0"/>
              </a:spcAft>
              <a:buClr>
                <a:schemeClr val="dk1"/>
              </a:buClr>
              <a:buSzPts val="2551"/>
              <a:buNone/>
              <a:defRPr b="1" sz="2551"/>
            </a:lvl1pPr>
            <a:lvl2pPr indent="-228600" lvl="1" marL="914400" algn="l">
              <a:lnSpc>
                <a:spcPct val="90000"/>
              </a:lnSpc>
              <a:spcBef>
                <a:spcPts val="532"/>
              </a:spcBef>
              <a:spcAft>
                <a:spcPts val="0"/>
              </a:spcAft>
              <a:buClr>
                <a:schemeClr val="dk1"/>
              </a:buClr>
              <a:buSzPts val="2126"/>
              <a:buNone/>
              <a:defRPr b="1" sz="2126"/>
            </a:lvl2pPr>
            <a:lvl3pPr indent="-228600" lvl="2" marL="1371600" algn="l">
              <a:lnSpc>
                <a:spcPct val="90000"/>
              </a:lnSpc>
              <a:spcBef>
                <a:spcPts val="532"/>
              </a:spcBef>
              <a:spcAft>
                <a:spcPts val="0"/>
              </a:spcAft>
              <a:buClr>
                <a:schemeClr val="dk1"/>
              </a:buClr>
              <a:buSzPts val="1913"/>
              <a:buNone/>
              <a:defRPr b="1" sz="1912"/>
            </a:lvl3pPr>
            <a:lvl4pPr indent="-228600" lvl="3" marL="1828800" algn="l">
              <a:lnSpc>
                <a:spcPct val="90000"/>
              </a:lnSpc>
              <a:spcBef>
                <a:spcPts val="532"/>
              </a:spcBef>
              <a:spcAft>
                <a:spcPts val="0"/>
              </a:spcAft>
              <a:buClr>
                <a:schemeClr val="dk1"/>
              </a:buClr>
              <a:buSzPts val="1701"/>
              <a:buNone/>
              <a:defRPr b="1" sz="1701"/>
            </a:lvl4pPr>
            <a:lvl5pPr indent="-228600" lvl="4" marL="2286000" algn="l">
              <a:lnSpc>
                <a:spcPct val="90000"/>
              </a:lnSpc>
              <a:spcBef>
                <a:spcPts val="532"/>
              </a:spcBef>
              <a:spcAft>
                <a:spcPts val="0"/>
              </a:spcAft>
              <a:buClr>
                <a:schemeClr val="dk1"/>
              </a:buClr>
              <a:buSzPts val="1701"/>
              <a:buNone/>
              <a:defRPr b="1" sz="1701"/>
            </a:lvl5pPr>
            <a:lvl6pPr indent="-228600" lvl="5" marL="2743200" algn="l">
              <a:lnSpc>
                <a:spcPct val="90000"/>
              </a:lnSpc>
              <a:spcBef>
                <a:spcPts val="532"/>
              </a:spcBef>
              <a:spcAft>
                <a:spcPts val="0"/>
              </a:spcAft>
              <a:buClr>
                <a:schemeClr val="dk1"/>
              </a:buClr>
              <a:buSzPts val="1701"/>
              <a:buNone/>
              <a:defRPr b="1" sz="1701"/>
            </a:lvl6pPr>
            <a:lvl7pPr indent="-228600" lvl="6" marL="3200400" algn="l">
              <a:lnSpc>
                <a:spcPct val="90000"/>
              </a:lnSpc>
              <a:spcBef>
                <a:spcPts val="532"/>
              </a:spcBef>
              <a:spcAft>
                <a:spcPts val="0"/>
              </a:spcAft>
              <a:buClr>
                <a:schemeClr val="dk1"/>
              </a:buClr>
              <a:buSzPts val="1701"/>
              <a:buNone/>
              <a:defRPr b="1" sz="1701"/>
            </a:lvl7pPr>
            <a:lvl8pPr indent="-228600" lvl="7" marL="3657600" algn="l">
              <a:lnSpc>
                <a:spcPct val="90000"/>
              </a:lnSpc>
              <a:spcBef>
                <a:spcPts val="532"/>
              </a:spcBef>
              <a:spcAft>
                <a:spcPts val="0"/>
              </a:spcAft>
              <a:buClr>
                <a:schemeClr val="dk1"/>
              </a:buClr>
              <a:buSzPts val="1701"/>
              <a:buNone/>
              <a:defRPr b="1" sz="1701"/>
            </a:lvl8pPr>
            <a:lvl9pPr indent="-228600" lvl="8" marL="4114800" algn="l">
              <a:lnSpc>
                <a:spcPct val="90000"/>
              </a:lnSpc>
              <a:spcBef>
                <a:spcPts val="532"/>
              </a:spcBef>
              <a:spcAft>
                <a:spcPts val="0"/>
              </a:spcAft>
              <a:buClr>
                <a:schemeClr val="dk1"/>
              </a:buClr>
              <a:buSzPts val="1701"/>
              <a:buNone/>
              <a:defRPr b="1" sz="1701"/>
            </a:lvl9pPr>
          </a:lstStyle>
          <a:p/>
        </p:txBody>
      </p:sp>
      <p:sp>
        <p:nvSpPr>
          <p:cNvPr id="49" name="Google Shape;49;p7"/>
          <p:cNvSpPr txBox="1"/>
          <p:nvPr>
            <p:ph idx="4" type="body"/>
          </p:nvPr>
        </p:nvSpPr>
        <p:spPr>
          <a:xfrm>
            <a:off x="4920884" y="6443610"/>
            <a:ext cx="4132378" cy="947757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63"/>
              </a:spcBef>
              <a:spcAft>
                <a:spcPts val="0"/>
              </a:spcAft>
              <a:buClr>
                <a:schemeClr val="dk1"/>
              </a:buClr>
              <a:buSzPts val="1800"/>
              <a:buChar char="•"/>
              <a:defRPr/>
            </a:lvl1pPr>
            <a:lvl2pPr indent="-342900" lvl="1" marL="914400" algn="l">
              <a:lnSpc>
                <a:spcPct val="90000"/>
              </a:lnSpc>
              <a:spcBef>
                <a:spcPts val="532"/>
              </a:spcBef>
              <a:spcAft>
                <a:spcPts val="0"/>
              </a:spcAft>
              <a:buClr>
                <a:schemeClr val="dk1"/>
              </a:buClr>
              <a:buSzPts val="1800"/>
              <a:buChar char="•"/>
              <a:defRPr/>
            </a:lvl2pPr>
            <a:lvl3pPr indent="-342900" lvl="2" marL="1371600" algn="l">
              <a:lnSpc>
                <a:spcPct val="90000"/>
              </a:lnSpc>
              <a:spcBef>
                <a:spcPts val="532"/>
              </a:spcBef>
              <a:spcAft>
                <a:spcPts val="0"/>
              </a:spcAft>
              <a:buClr>
                <a:schemeClr val="dk1"/>
              </a:buClr>
              <a:buSzPts val="1800"/>
              <a:buChar char="•"/>
              <a:defRPr/>
            </a:lvl3pPr>
            <a:lvl4pPr indent="-342900" lvl="3" marL="1828800" algn="l">
              <a:lnSpc>
                <a:spcPct val="90000"/>
              </a:lnSpc>
              <a:spcBef>
                <a:spcPts val="532"/>
              </a:spcBef>
              <a:spcAft>
                <a:spcPts val="0"/>
              </a:spcAft>
              <a:buClr>
                <a:schemeClr val="dk1"/>
              </a:buClr>
              <a:buSzPts val="1800"/>
              <a:buChar char="•"/>
              <a:defRPr/>
            </a:lvl4pPr>
            <a:lvl5pPr indent="-342900" lvl="4" marL="2286000" algn="l">
              <a:lnSpc>
                <a:spcPct val="90000"/>
              </a:lnSpc>
              <a:spcBef>
                <a:spcPts val="532"/>
              </a:spcBef>
              <a:spcAft>
                <a:spcPts val="0"/>
              </a:spcAft>
              <a:buClr>
                <a:schemeClr val="dk1"/>
              </a:buClr>
              <a:buSzPts val="1800"/>
              <a:buChar char="•"/>
              <a:defRPr/>
            </a:lvl5pPr>
            <a:lvl6pPr indent="-342900" lvl="5" marL="2743200" algn="l">
              <a:lnSpc>
                <a:spcPct val="90000"/>
              </a:lnSpc>
              <a:spcBef>
                <a:spcPts val="532"/>
              </a:spcBef>
              <a:spcAft>
                <a:spcPts val="0"/>
              </a:spcAft>
              <a:buClr>
                <a:schemeClr val="dk1"/>
              </a:buClr>
              <a:buSzPts val="1800"/>
              <a:buChar char="•"/>
              <a:defRPr/>
            </a:lvl6pPr>
            <a:lvl7pPr indent="-342900" lvl="6" marL="3200400" algn="l">
              <a:lnSpc>
                <a:spcPct val="90000"/>
              </a:lnSpc>
              <a:spcBef>
                <a:spcPts val="532"/>
              </a:spcBef>
              <a:spcAft>
                <a:spcPts val="0"/>
              </a:spcAft>
              <a:buClr>
                <a:schemeClr val="dk1"/>
              </a:buClr>
              <a:buSzPts val="1800"/>
              <a:buChar char="•"/>
              <a:defRPr/>
            </a:lvl7pPr>
            <a:lvl8pPr indent="-342900" lvl="7" marL="3657600" algn="l">
              <a:lnSpc>
                <a:spcPct val="90000"/>
              </a:lnSpc>
              <a:spcBef>
                <a:spcPts val="532"/>
              </a:spcBef>
              <a:spcAft>
                <a:spcPts val="0"/>
              </a:spcAft>
              <a:buClr>
                <a:schemeClr val="dk1"/>
              </a:buClr>
              <a:buSzPts val="1800"/>
              <a:buChar char="•"/>
              <a:defRPr/>
            </a:lvl8pPr>
            <a:lvl9pPr indent="-342900" lvl="8" marL="4114800" algn="l">
              <a:lnSpc>
                <a:spcPct val="90000"/>
              </a:lnSpc>
              <a:spcBef>
                <a:spcPts val="532"/>
              </a:spcBef>
              <a:spcAft>
                <a:spcPts val="0"/>
              </a:spcAft>
              <a:buClr>
                <a:schemeClr val="dk1"/>
              </a:buClr>
              <a:buSzPts val="1800"/>
              <a:buChar char="•"/>
              <a:defRPr/>
            </a:lvl9pPr>
          </a:lstStyle>
          <a:p/>
        </p:txBody>
      </p:sp>
      <p:sp>
        <p:nvSpPr>
          <p:cNvPr id="50" name="Google Shape;50;p7"/>
          <p:cNvSpPr txBox="1"/>
          <p:nvPr>
            <p:ph idx="10" type="dt"/>
          </p:nvPr>
        </p:nvSpPr>
        <p:spPr>
          <a:xfrm>
            <a:off x="668268" y="16349948"/>
            <a:ext cx="2187059" cy="93918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
          <p:cNvSpPr txBox="1"/>
          <p:nvPr>
            <p:ph idx="11" type="ftr"/>
          </p:nvPr>
        </p:nvSpPr>
        <p:spPr>
          <a:xfrm>
            <a:off x="3219837" y="16349948"/>
            <a:ext cx="3280589" cy="93918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
          <p:cNvSpPr txBox="1"/>
          <p:nvPr>
            <p:ph idx="12" type="sldNum"/>
          </p:nvPr>
        </p:nvSpPr>
        <p:spPr>
          <a:xfrm>
            <a:off x="6864936" y="16349948"/>
            <a:ext cx="2187059" cy="93918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668268" y="939186"/>
            <a:ext cx="8383727" cy="34096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
          <p:cNvSpPr txBox="1"/>
          <p:nvPr>
            <p:ph idx="10" type="dt"/>
          </p:nvPr>
        </p:nvSpPr>
        <p:spPr>
          <a:xfrm>
            <a:off x="668268" y="16349948"/>
            <a:ext cx="2187059" cy="93918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1" type="ftr"/>
          </p:nvPr>
        </p:nvSpPr>
        <p:spPr>
          <a:xfrm>
            <a:off x="3219837" y="16349948"/>
            <a:ext cx="3280589" cy="93918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2" type="sldNum"/>
          </p:nvPr>
        </p:nvSpPr>
        <p:spPr>
          <a:xfrm>
            <a:off x="6864936" y="16349948"/>
            <a:ext cx="2187059" cy="93918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669534" y="1176020"/>
            <a:ext cx="3135038" cy="411607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402"/>
              <a:buFont typeface="Calibri"/>
              <a:buNone/>
              <a:defRPr sz="3402"/>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 type="body"/>
          </p:nvPr>
        </p:nvSpPr>
        <p:spPr>
          <a:xfrm>
            <a:off x="4132378" y="2539880"/>
            <a:ext cx="4920883" cy="12536047"/>
          </a:xfrm>
          <a:prstGeom prst="rect">
            <a:avLst/>
          </a:prstGeom>
          <a:noFill/>
          <a:ln>
            <a:noFill/>
          </a:ln>
        </p:spPr>
        <p:txBody>
          <a:bodyPr anchorCtr="0" anchor="t" bIns="45700" lIns="91425" spcFirstLastPara="1" rIns="91425" wrap="square" tIns="45700">
            <a:normAutofit/>
          </a:bodyPr>
          <a:lstStyle>
            <a:lvl1pPr indent="-444627" lvl="0" marL="457200" algn="l">
              <a:lnSpc>
                <a:spcPct val="90000"/>
              </a:lnSpc>
              <a:spcBef>
                <a:spcPts val="1063"/>
              </a:spcBef>
              <a:spcAft>
                <a:spcPts val="0"/>
              </a:spcAft>
              <a:buClr>
                <a:schemeClr val="dk1"/>
              </a:buClr>
              <a:buSzPts val="3402"/>
              <a:buChar char="•"/>
              <a:defRPr sz="3402"/>
            </a:lvl1pPr>
            <a:lvl2pPr indent="-417576" lvl="1" marL="914400" algn="l">
              <a:lnSpc>
                <a:spcPct val="90000"/>
              </a:lnSpc>
              <a:spcBef>
                <a:spcPts val="532"/>
              </a:spcBef>
              <a:spcAft>
                <a:spcPts val="0"/>
              </a:spcAft>
              <a:buClr>
                <a:schemeClr val="dk1"/>
              </a:buClr>
              <a:buSzPts val="2976"/>
              <a:buChar char="•"/>
              <a:defRPr sz="2976"/>
            </a:lvl2pPr>
            <a:lvl3pPr indent="-390588" lvl="2" marL="1371600" algn="l">
              <a:lnSpc>
                <a:spcPct val="90000"/>
              </a:lnSpc>
              <a:spcBef>
                <a:spcPts val="532"/>
              </a:spcBef>
              <a:spcAft>
                <a:spcPts val="0"/>
              </a:spcAft>
              <a:buClr>
                <a:schemeClr val="dk1"/>
              </a:buClr>
              <a:buSzPts val="2551"/>
              <a:buChar char="•"/>
              <a:defRPr sz="2551"/>
            </a:lvl3pPr>
            <a:lvl4pPr indent="-363600" lvl="3" marL="1828800" algn="l">
              <a:lnSpc>
                <a:spcPct val="90000"/>
              </a:lnSpc>
              <a:spcBef>
                <a:spcPts val="532"/>
              </a:spcBef>
              <a:spcAft>
                <a:spcPts val="0"/>
              </a:spcAft>
              <a:buClr>
                <a:schemeClr val="dk1"/>
              </a:buClr>
              <a:buSzPts val="2126"/>
              <a:buChar char="•"/>
              <a:defRPr sz="2126"/>
            </a:lvl4pPr>
            <a:lvl5pPr indent="-363601" lvl="4" marL="2286000" algn="l">
              <a:lnSpc>
                <a:spcPct val="90000"/>
              </a:lnSpc>
              <a:spcBef>
                <a:spcPts val="532"/>
              </a:spcBef>
              <a:spcAft>
                <a:spcPts val="0"/>
              </a:spcAft>
              <a:buClr>
                <a:schemeClr val="dk1"/>
              </a:buClr>
              <a:buSzPts val="2126"/>
              <a:buChar char="•"/>
              <a:defRPr sz="2126"/>
            </a:lvl5pPr>
            <a:lvl6pPr indent="-363601" lvl="5" marL="2743200" algn="l">
              <a:lnSpc>
                <a:spcPct val="90000"/>
              </a:lnSpc>
              <a:spcBef>
                <a:spcPts val="532"/>
              </a:spcBef>
              <a:spcAft>
                <a:spcPts val="0"/>
              </a:spcAft>
              <a:buClr>
                <a:schemeClr val="dk1"/>
              </a:buClr>
              <a:buSzPts val="2126"/>
              <a:buChar char="•"/>
              <a:defRPr sz="2126"/>
            </a:lvl6pPr>
            <a:lvl7pPr indent="-363601" lvl="6" marL="3200400" algn="l">
              <a:lnSpc>
                <a:spcPct val="90000"/>
              </a:lnSpc>
              <a:spcBef>
                <a:spcPts val="532"/>
              </a:spcBef>
              <a:spcAft>
                <a:spcPts val="0"/>
              </a:spcAft>
              <a:buClr>
                <a:schemeClr val="dk1"/>
              </a:buClr>
              <a:buSzPts val="2126"/>
              <a:buChar char="•"/>
              <a:defRPr sz="2126"/>
            </a:lvl7pPr>
            <a:lvl8pPr indent="-363601" lvl="7" marL="3657600" algn="l">
              <a:lnSpc>
                <a:spcPct val="90000"/>
              </a:lnSpc>
              <a:spcBef>
                <a:spcPts val="532"/>
              </a:spcBef>
              <a:spcAft>
                <a:spcPts val="0"/>
              </a:spcAft>
              <a:buClr>
                <a:schemeClr val="dk1"/>
              </a:buClr>
              <a:buSzPts val="2126"/>
              <a:buChar char="•"/>
              <a:defRPr sz="2126"/>
            </a:lvl8pPr>
            <a:lvl9pPr indent="-363601" lvl="8" marL="4114800" algn="l">
              <a:lnSpc>
                <a:spcPct val="90000"/>
              </a:lnSpc>
              <a:spcBef>
                <a:spcPts val="532"/>
              </a:spcBef>
              <a:spcAft>
                <a:spcPts val="0"/>
              </a:spcAft>
              <a:buClr>
                <a:schemeClr val="dk1"/>
              </a:buClr>
              <a:buSzPts val="2126"/>
              <a:buChar char="•"/>
              <a:defRPr sz="2126"/>
            </a:lvl9pPr>
          </a:lstStyle>
          <a:p/>
        </p:txBody>
      </p:sp>
      <p:sp>
        <p:nvSpPr>
          <p:cNvPr id="61" name="Google Shape;61;p9"/>
          <p:cNvSpPr txBox="1"/>
          <p:nvPr>
            <p:ph idx="2" type="body"/>
          </p:nvPr>
        </p:nvSpPr>
        <p:spPr>
          <a:xfrm>
            <a:off x="669534" y="5292090"/>
            <a:ext cx="3135038" cy="980425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63"/>
              </a:spcBef>
              <a:spcAft>
                <a:spcPts val="0"/>
              </a:spcAft>
              <a:buClr>
                <a:schemeClr val="dk1"/>
              </a:buClr>
              <a:buSzPts val="1701"/>
              <a:buNone/>
              <a:defRPr sz="1701"/>
            </a:lvl1pPr>
            <a:lvl2pPr indent="-228600" lvl="1" marL="914400" algn="l">
              <a:lnSpc>
                <a:spcPct val="90000"/>
              </a:lnSpc>
              <a:spcBef>
                <a:spcPts val="532"/>
              </a:spcBef>
              <a:spcAft>
                <a:spcPts val="0"/>
              </a:spcAft>
              <a:buClr>
                <a:schemeClr val="dk1"/>
              </a:buClr>
              <a:buSzPts val="1488"/>
              <a:buNone/>
              <a:defRPr sz="1488"/>
            </a:lvl2pPr>
            <a:lvl3pPr indent="-228600" lvl="2" marL="1371600" algn="l">
              <a:lnSpc>
                <a:spcPct val="90000"/>
              </a:lnSpc>
              <a:spcBef>
                <a:spcPts val="532"/>
              </a:spcBef>
              <a:spcAft>
                <a:spcPts val="0"/>
              </a:spcAft>
              <a:buClr>
                <a:schemeClr val="dk1"/>
              </a:buClr>
              <a:buSzPts val="1276"/>
              <a:buNone/>
              <a:defRPr sz="1276"/>
            </a:lvl3pPr>
            <a:lvl4pPr indent="-228600" lvl="3" marL="1828800" algn="l">
              <a:lnSpc>
                <a:spcPct val="90000"/>
              </a:lnSpc>
              <a:spcBef>
                <a:spcPts val="532"/>
              </a:spcBef>
              <a:spcAft>
                <a:spcPts val="0"/>
              </a:spcAft>
              <a:buClr>
                <a:schemeClr val="dk1"/>
              </a:buClr>
              <a:buSzPts val="1063"/>
              <a:buNone/>
              <a:defRPr sz="1063"/>
            </a:lvl4pPr>
            <a:lvl5pPr indent="-228600" lvl="4" marL="2286000" algn="l">
              <a:lnSpc>
                <a:spcPct val="90000"/>
              </a:lnSpc>
              <a:spcBef>
                <a:spcPts val="532"/>
              </a:spcBef>
              <a:spcAft>
                <a:spcPts val="0"/>
              </a:spcAft>
              <a:buClr>
                <a:schemeClr val="dk1"/>
              </a:buClr>
              <a:buSzPts val="1063"/>
              <a:buNone/>
              <a:defRPr sz="1063"/>
            </a:lvl5pPr>
            <a:lvl6pPr indent="-228600" lvl="5" marL="2743200" algn="l">
              <a:lnSpc>
                <a:spcPct val="90000"/>
              </a:lnSpc>
              <a:spcBef>
                <a:spcPts val="532"/>
              </a:spcBef>
              <a:spcAft>
                <a:spcPts val="0"/>
              </a:spcAft>
              <a:buClr>
                <a:schemeClr val="dk1"/>
              </a:buClr>
              <a:buSzPts val="1063"/>
              <a:buNone/>
              <a:defRPr sz="1063"/>
            </a:lvl6pPr>
            <a:lvl7pPr indent="-228600" lvl="6" marL="3200400" algn="l">
              <a:lnSpc>
                <a:spcPct val="90000"/>
              </a:lnSpc>
              <a:spcBef>
                <a:spcPts val="532"/>
              </a:spcBef>
              <a:spcAft>
                <a:spcPts val="0"/>
              </a:spcAft>
              <a:buClr>
                <a:schemeClr val="dk1"/>
              </a:buClr>
              <a:buSzPts val="1063"/>
              <a:buNone/>
              <a:defRPr sz="1063"/>
            </a:lvl7pPr>
            <a:lvl8pPr indent="-228600" lvl="7" marL="3657600" algn="l">
              <a:lnSpc>
                <a:spcPct val="90000"/>
              </a:lnSpc>
              <a:spcBef>
                <a:spcPts val="532"/>
              </a:spcBef>
              <a:spcAft>
                <a:spcPts val="0"/>
              </a:spcAft>
              <a:buClr>
                <a:schemeClr val="dk1"/>
              </a:buClr>
              <a:buSzPts val="1063"/>
              <a:buNone/>
              <a:defRPr sz="1063"/>
            </a:lvl8pPr>
            <a:lvl9pPr indent="-228600" lvl="8" marL="4114800" algn="l">
              <a:lnSpc>
                <a:spcPct val="90000"/>
              </a:lnSpc>
              <a:spcBef>
                <a:spcPts val="532"/>
              </a:spcBef>
              <a:spcAft>
                <a:spcPts val="0"/>
              </a:spcAft>
              <a:buClr>
                <a:schemeClr val="dk1"/>
              </a:buClr>
              <a:buSzPts val="1063"/>
              <a:buNone/>
              <a:defRPr sz="1063"/>
            </a:lvl9pPr>
          </a:lstStyle>
          <a:p/>
        </p:txBody>
      </p:sp>
      <p:sp>
        <p:nvSpPr>
          <p:cNvPr id="62" name="Google Shape;62;p9"/>
          <p:cNvSpPr txBox="1"/>
          <p:nvPr>
            <p:ph idx="10" type="dt"/>
          </p:nvPr>
        </p:nvSpPr>
        <p:spPr>
          <a:xfrm>
            <a:off x="668268" y="16349948"/>
            <a:ext cx="2187059" cy="93918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
          <p:cNvSpPr txBox="1"/>
          <p:nvPr>
            <p:ph idx="11" type="ftr"/>
          </p:nvPr>
        </p:nvSpPr>
        <p:spPr>
          <a:xfrm>
            <a:off x="3219837" y="16349948"/>
            <a:ext cx="3280589" cy="93918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
          <p:cNvSpPr txBox="1"/>
          <p:nvPr>
            <p:ph idx="12" type="sldNum"/>
          </p:nvPr>
        </p:nvSpPr>
        <p:spPr>
          <a:xfrm>
            <a:off x="6864936" y="16349948"/>
            <a:ext cx="2187059" cy="93918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669534" y="1176020"/>
            <a:ext cx="3135038" cy="411607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402"/>
              <a:buFont typeface="Calibri"/>
              <a:buNone/>
              <a:defRPr sz="3402"/>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p:nvPr>
            <p:ph idx="2" type="pic"/>
          </p:nvPr>
        </p:nvSpPr>
        <p:spPr>
          <a:xfrm>
            <a:off x="4132378" y="2539880"/>
            <a:ext cx="4920883" cy="12536047"/>
          </a:xfrm>
          <a:prstGeom prst="rect">
            <a:avLst/>
          </a:prstGeom>
          <a:noFill/>
          <a:ln>
            <a:noFill/>
          </a:ln>
        </p:spPr>
      </p:sp>
      <p:sp>
        <p:nvSpPr>
          <p:cNvPr id="68" name="Google Shape;68;p10"/>
          <p:cNvSpPr txBox="1"/>
          <p:nvPr>
            <p:ph idx="1" type="body"/>
          </p:nvPr>
        </p:nvSpPr>
        <p:spPr>
          <a:xfrm>
            <a:off x="669534" y="5292090"/>
            <a:ext cx="3135038" cy="980425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63"/>
              </a:spcBef>
              <a:spcAft>
                <a:spcPts val="0"/>
              </a:spcAft>
              <a:buClr>
                <a:schemeClr val="dk1"/>
              </a:buClr>
              <a:buSzPts val="1701"/>
              <a:buNone/>
              <a:defRPr sz="1701"/>
            </a:lvl1pPr>
            <a:lvl2pPr indent="-228600" lvl="1" marL="914400" algn="l">
              <a:lnSpc>
                <a:spcPct val="90000"/>
              </a:lnSpc>
              <a:spcBef>
                <a:spcPts val="532"/>
              </a:spcBef>
              <a:spcAft>
                <a:spcPts val="0"/>
              </a:spcAft>
              <a:buClr>
                <a:schemeClr val="dk1"/>
              </a:buClr>
              <a:buSzPts val="1488"/>
              <a:buNone/>
              <a:defRPr sz="1488"/>
            </a:lvl2pPr>
            <a:lvl3pPr indent="-228600" lvl="2" marL="1371600" algn="l">
              <a:lnSpc>
                <a:spcPct val="90000"/>
              </a:lnSpc>
              <a:spcBef>
                <a:spcPts val="532"/>
              </a:spcBef>
              <a:spcAft>
                <a:spcPts val="0"/>
              </a:spcAft>
              <a:buClr>
                <a:schemeClr val="dk1"/>
              </a:buClr>
              <a:buSzPts val="1276"/>
              <a:buNone/>
              <a:defRPr sz="1276"/>
            </a:lvl3pPr>
            <a:lvl4pPr indent="-228600" lvl="3" marL="1828800" algn="l">
              <a:lnSpc>
                <a:spcPct val="90000"/>
              </a:lnSpc>
              <a:spcBef>
                <a:spcPts val="532"/>
              </a:spcBef>
              <a:spcAft>
                <a:spcPts val="0"/>
              </a:spcAft>
              <a:buClr>
                <a:schemeClr val="dk1"/>
              </a:buClr>
              <a:buSzPts val="1063"/>
              <a:buNone/>
              <a:defRPr sz="1063"/>
            </a:lvl4pPr>
            <a:lvl5pPr indent="-228600" lvl="4" marL="2286000" algn="l">
              <a:lnSpc>
                <a:spcPct val="90000"/>
              </a:lnSpc>
              <a:spcBef>
                <a:spcPts val="532"/>
              </a:spcBef>
              <a:spcAft>
                <a:spcPts val="0"/>
              </a:spcAft>
              <a:buClr>
                <a:schemeClr val="dk1"/>
              </a:buClr>
              <a:buSzPts val="1063"/>
              <a:buNone/>
              <a:defRPr sz="1063"/>
            </a:lvl5pPr>
            <a:lvl6pPr indent="-228600" lvl="5" marL="2743200" algn="l">
              <a:lnSpc>
                <a:spcPct val="90000"/>
              </a:lnSpc>
              <a:spcBef>
                <a:spcPts val="532"/>
              </a:spcBef>
              <a:spcAft>
                <a:spcPts val="0"/>
              </a:spcAft>
              <a:buClr>
                <a:schemeClr val="dk1"/>
              </a:buClr>
              <a:buSzPts val="1063"/>
              <a:buNone/>
              <a:defRPr sz="1063"/>
            </a:lvl6pPr>
            <a:lvl7pPr indent="-228600" lvl="6" marL="3200400" algn="l">
              <a:lnSpc>
                <a:spcPct val="90000"/>
              </a:lnSpc>
              <a:spcBef>
                <a:spcPts val="532"/>
              </a:spcBef>
              <a:spcAft>
                <a:spcPts val="0"/>
              </a:spcAft>
              <a:buClr>
                <a:schemeClr val="dk1"/>
              </a:buClr>
              <a:buSzPts val="1063"/>
              <a:buNone/>
              <a:defRPr sz="1063"/>
            </a:lvl7pPr>
            <a:lvl8pPr indent="-228600" lvl="7" marL="3657600" algn="l">
              <a:lnSpc>
                <a:spcPct val="90000"/>
              </a:lnSpc>
              <a:spcBef>
                <a:spcPts val="532"/>
              </a:spcBef>
              <a:spcAft>
                <a:spcPts val="0"/>
              </a:spcAft>
              <a:buClr>
                <a:schemeClr val="dk1"/>
              </a:buClr>
              <a:buSzPts val="1063"/>
              <a:buNone/>
              <a:defRPr sz="1063"/>
            </a:lvl8pPr>
            <a:lvl9pPr indent="-228600" lvl="8" marL="4114800" algn="l">
              <a:lnSpc>
                <a:spcPct val="90000"/>
              </a:lnSpc>
              <a:spcBef>
                <a:spcPts val="532"/>
              </a:spcBef>
              <a:spcAft>
                <a:spcPts val="0"/>
              </a:spcAft>
              <a:buClr>
                <a:schemeClr val="dk1"/>
              </a:buClr>
              <a:buSzPts val="1063"/>
              <a:buNone/>
              <a:defRPr sz="1063"/>
            </a:lvl9pPr>
          </a:lstStyle>
          <a:p/>
        </p:txBody>
      </p:sp>
      <p:sp>
        <p:nvSpPr>
          <p:cNvPr id="69" name="Google Shape;69;p10"/>
          <p:cNvSpPr txBox="1"/>
          <p:nvPr>
            <p:ph idx="10" type="dt"/>
          </p:nvPr>
        </p:nvSpPr>
        <p:spPr>
          <a:xfrm>
            <a:off x="668268" y="16349948"/>
            <a:ext cx="2187059" cy="93918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1" type="ftr"/>
          </p:nvPr>
        </p:nvSpPr>
        <p:spPr>
          <a:xfrm>
            <a:off x="3219837" y="16349948"/>
            <a:ext cx="3280589" cy="93918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2" type="sldNum"/>
          </p:nvPr>
        </p:nvSpPr>
        <p:spPr>
          <a:xfrm>
            <a:off x="6864936" y="16349948"/>
            <a:ext cx="2187059" cy="93918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68268" y="939186"/>
            <a:ext cx="8383727" cy="340964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677"/>
              <a:buFont typeface="Calibri"/>
              <a:buNone/>
              <a:defRPr b="0" i="0" sz="4677"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668268" y="4695913"/>
            <a:ext cx="8383727" cy="11192608"/>
          </a:xfrm>
          <a:prstGeom prst="rect">
            <a:avLst/>
          </a:prstGeom>
          <a:noFill/>
          <a:ln>
            <a:noFill/>
          </a:ln>
        </p:spPr>
        <p:txBody>
          <a:bodyPr anchorCtr="0" anchor="t" bIns="45700" lIns="91425" spcFirstLastPara="1" rIns="91425" wrap="square" tIns="45700">
            <a:normAutofit/>
          </a:bodyPr>
          <a:lstStyle>
            <a:lvl1pPr indent="-417576" lvl="0" marL="457200" marR="0" rtl="0" algn="l">
              <a:lnSpc>
                <a:spcPct val="90000"/>
              </a:lnSpc>
              <a:spcBef>
                <a:spcPts val="1063"/>
              </a:spcBef>
              <a:spcAft>
                <a:spcPts val="0"/>
              </a:spcAft>
              <a:buClr>
                <a:schemeClr val="dk1"/>
              </a:buClr>
              <a:buSzPts val="2976"/>
              <a:buFont typeface="Arial"/>
              <a:buChar char="•"/>
              <a:defRPr b="0" i="0" sz="2976" u="none" cap="none" strike="noStrike">
                <a:solidFill>
                  <a:schemeClr val="dk1"/>
                </a:solidFill>
                <a:latin typeface="Calibri"/>
                <a:ea typeface="Calibri"/>
                <a:cs typeface="Calibri"/>
                <a:sym typeface="Calibri"/>
              </a:defRPr>
            </a:lvl1pPr>
            <a:lvl2pPr indent="-390588" lvl="1" marL="914400" marR="0" rtl="0" algn="l">
              <a:lnSpc>
                <a:spcPct val="90000"/>
              </a:lnSpc>
              <a:spcBef>
                <a:spcPts val="532"/>
              </a:spcBef>
              <a:spcAft>
                <a:spcPts val="0"/>
              </a:spcAft>
              <a:buClr>
                <a:schemeClr val="dk1"/>
              </a:buClr>
              <a:buSzPts val="2551"/>
              <a:buFont typeface="Arial"/>
              <a:buChar char="•"/>
              <a:defRPr b="0" i="0" sz="2551" u="none" cap="none" strike="noStrike">
                <a:solidFill>
                  <a:schemeClr val="dk1"/>
                </a:solidFill>
                <a:latin typeface="Calibri"/>
                <a:ea typeface="Calibri"/>
                <a:cs typeface="Calibri"/>
                <a:sym typeface="Calibri"/>
              </a:defRPr>
            </a:lvl2pPr>
            <a:lvl3pPr indent="-363600" lvl="2" marL="1371600" marR="0" rtl="0" algn="l">
              <a:lnSpc>
                <a:spcPct val="90000"/>
              </a:lnSpc>
              <a:spcBef>
                <a:spcPts val="532"/>
              </a:spcBef>
              <a:spcAft>
                <a:spcPts val="0"/>
              </a:spcAft>
              <a:buClr>
                <a:schemeClr val="dk1"/>
              </a:buClr>
              <a:buSzPts val="2126"/>
              <a:buFont typeface="Arial"/>
              <a:buChar char="•"/>
              <a:defRPr b="0" i="0" sz="2126" u="none" cap="none" strike="noStrike">
                <a:solidFill>
                  <a:schemeClr val="dk1"/>
                </a:solidFill>
                <a:latin typeface="Calibri"/>
                <a:ea typeface="Calibri"/>
                <a:cs typeface="Calibri"/>
                <a:sym typeface="Calibri"/>
              </a:defRPr>
            </a:lvl3pPr>
            <a:lvl4pPr indent="-350075" lvl="3" marL="1828800" marR="0" rtl="0" algn="l">
              <a:lnSpc>
                <a:spcPct val="90000"/>
              </a:lnSpc>
              <a:spcBef>
                <a:spcPts val="532"/>
              </a:spcBef>
              <a:spcAft>
                <a:spcPts val="0"/>
              </a:spcAft>
              <a:buClr>
                <a:schemeClr val="dk1"/>
              </a:buClr>
              <a:buSzPts val="1913"/>
              <a:buFont typeface="Arial"/>
              <a:buChar char="•"/>
              <a:defRPr b="0" i="0" sz="1912" u="none" cap="none" strike="noStrike">
                <a:solidFill>
                  <a:schemeClr val="dk1"/>
                </a:solidFill>
                <a:latin typeface="Calibri"/>
                <a:ea typeface="Calibri"/>
                <a:cs typeface="Calibri"/>
                <a:sym typeface="Calibri"/>
              </a:defRPr>
            </a:lvl4pPr>
            <a:lvl5pPr indent="-350075" lvl="4" marL="2286000" marR="0" rtl="0" algn="l">
              <a:lnSpc>
                <a:spcPct val="90000"/>
              </a:lnSpc>
              <a:spcBef>
                <a:spcPts val="532"/>
              </a:spcBef>
              <a:spcAft>
                <a:spcPts val="0"/>
              </a:spcAft>
              <a:buClr>
                <a:schemeClr val="dk1"/>
              </a:buClr>
              <a:buSzPts val="1913"/>
              <a:buFont typeface="Arial"/>
              <a:buChar char="•"/>
              <a:defRPr b="0" i="0" sz="1912" u="none" cap="none" strike="noStrike">
                <a:solidFill>
                  <a:schemeClr val="dk1"/>
                </a:solidFill>
                <a:latin typeface="Calibri"/>
                <a:ea typeface="Calibri"/>
                <a:cs typeface="Calibri"/>
                <a:sym typeface="Calibri"/>
              </a:defRPr>
            </a:lvl5pPr>
            <a:lvl6pPr indent="-350075" lvl="5" marL="2743200" marR="0" rtl="0" algn="l">
              <a:lnSpc>
                <a:spcPct val="90000"/>
              </a:lnSpc>
              <a:spcBef>
                <a:spcPts val="532"/>
              </a:spcBef>
              <a:spcAft>
                <a:spcPts val="0"/>
              </a:spcAft>
              <a:buClr>
                <a:schemeClr val="dk1"/>
              </a:buClr>
              <a:buSzPts val="1913"/>
              <a:buFont typeface="Arial"/>
              <a:buChar char="•"/>
              <a:defRPr b="0" i="0" sz="1912" u="none" cap="none" strike="noStrike">
                <a:solidFill>
                  <a:schemeClr val="dk1"/>
                </a:solidFill>
                <a:latin typeface="Calibri"/>
                <a:ea typeface="Calibri"/>
                <a:cs typeface="Calibri"/>
                <a:sym typeface="Calibri"/>
              </a:defRPr>
            </a:lvl6pPr>
            <a:lvl7pPr indent="-350075" lvl="6" marL="3200400" marR="0" rtl="0" algn="l">
              <a:lnSpc>
                <a:spcPct val="90000"/>
              </a:lnSpc>
              <a:spcBef>
                <a:spcPts val="532"/>
              </a:spcBef>
              <a:spcAft>
                <a:spcPts val="0"/>
              </a:spcAft>
              <a:buClr>
                <a:schemeClr val="dk1"/>
              </a:buClr>
              <a:buSzPts val="1913"/>
              <a:buFont typeface="Arial"/>
              <a:buChar char="•"/>
              <a:defRPr b="0" i="0" sz="1912" u="none" cap="none" strike="noStrike">
                <a:solidFill>
                  <a:schemeClr val="dk1"/>
                </a:solidFill>
                <a:latin typeface="Calibri"/>
                <a:ea typeface="Calibri"/>
                <a:cs typeface="Calibri"/>
                <a:sym typeface="Calibri"/>
              </a:defRPr>
            </a:lvl7pPr>
            <a:lvl8pPr indent="-350075" lvl="7" marL="3657600" marR="0" rtl="0" algn="l">
              <a:lnSpc>
                <a:spcPct val="90000"/>
              </a:lnSpc>
              <a:spcBef>
                <a:spcPts val="532"/>
              </a:spcBef>
              <a:spcAft>
                <a:spcPts val="0"/>
              </a:spcAft>
              <a:buClr>
                <a:schemeClr val="dk1"/>
              </a:buClr>
              <a:buSzPts val="1913"/>
              <a:buFont typeface="Arial"/>
              <a:buChar char="•"/>
              <a:defRPr b="0" i="0" sz="1912" u="none" cap="none" strike="noStrike">
                <a:solidFill>
                  <a:schemeClr val="dk1"/>
                </a:solidFill>
                <a:latin typeface="Calibri"/>
                <a:ea typeface="Calibri"/>
                <a:cs typeface="Calibri"/>
                <a:sym typeface="Calibri"/>
              </a:defRPr>
            </a:lvl8pPr>
            <a:lvl9pPr indent="-350075" lvl="8" marL="4114800" marR="0" rtl="0" algn="l">
              <a:lnSpc>
                <a:spcPct val="90000"/>
              </a:lnSpc>
              <a:spcBef>
                <a:spcPts val="532"/>
              </a:spcBef>
              <a:spcAft>
                <a:spcPts val="0"/>
              </a:spcAft>
              <a:buClr>
                <a:schemeClr val="dk1"/>
              </a:buClr>
              <a:buSzPts val="1913"/>
              <a:buFont typeface="Arial"/>
              <a:buChar char="•"/>
              <a:defRPr b="0" i="0" sz="1912"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68268" y="16349948"/>
            <a:ext cx="2187059" cy="93918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76"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219837" y="16349948"/>
            <a:ext cx="3280589" cy="939183"/>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76"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155"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864936" y="16349948"/>
            <a:ext cx="2187059" cy="93918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76"/>
              <a:buFont typeface="Arial"/>
              <a:buNone/>
              <a:defRPr b="0" i="0" sz="1276"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4.png"/><Relationship Id="rId13" Type="http://schemas.openxmlformats.org/officeDocument/2006/relationships/image" Target="../media/image12.png"/><Relationship Id="rId12"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5.jpg"/><Relationship Id="rId9" Type="http://schemas.openxmlformats.org/officeDocument/2006/relationships/image" Target="../media/image10.png"/><Relationship Id="rId15" Type="http://schemas.openxmlformats.org/officeDocument/2006/relationships/image" Target="../media/image14.png"/><Relationship Id="rId14" Type="http://schemas.openxmlformats.org/officeDocument/2006/relationships/image" Target="../media/image15.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1.png"/><Relationship Id="rId8"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p:nvPr/>
        </p:nvSpPr>
        <p:spPr>
          <a:xfrm>
            <a:off x="4474" y="-25371"/>
            <a:ext cx="9726896" cy="17640299"/>
          </a:xfrm>
          <a:prstGeom prst="rect">
            <a:avLst/>
          </a:prstGeom>
          <a:solidFill>
            <a:srgbClr val="14485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55"/>
              <a:buFont typeface="Arial"/>
              <a:buNone/>
            </a:pPr>
            <a:r>
              <a:t/>
            </a:r>
            <a:endParaRPr b="0" i="0" sz="2155" u="none" cap="none" strike="noStrike">
              <a:solidFill>
                <a:schemeClr val="lt1"/>
              </a:solidFill>
              <a:latin typeface="Calibri"/>
              <a:ea typeface="Calibri"/>
              <a:cs typeface="Calibri"/>
              <a:sym typeface="Calibri"/>
            </a:endParaRPr>
          </a:p>
        </p:txBody>
      </p:sp>
      <p:sp>
        <p:nvSpPr>
          <p:cNvPr id="90" name="Google Shape;90;p13"/>
          <p:cNvSpPr/>
          <p:nvPr/>
        </p:nvSpPr>
        <p:spPr>
          <a:xfrm>
            <a:off x="166792" y="170241"/>
            <a:ext cx="9405600" cy="16578600"/>
          </a:xfrm>
          <a:prstGeom prst="rect">
            <a:avLst/>
          </a:prstGeom>
          <a:solidFill>
            <a:schemeClr val="lt1"/>
          </a:solidFill>
          <a:ln cap="flat" cmpd="sng" w="41275">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Arial"/>
              <a:buNone/>
            </a:pPr>
            <a:r>
              <a:t/>
            </a:r>
            <a:endParaRPr b="0" i="0" sz="1954" u="none" cap="none" strike="noStrike">
              <a:solidFill>
                <a:schemeClr val="lt1"/>
              </a:solidFill>
              <a:latin typeface="Calibri"/>
              <a:ea typeface="Calibri"/>
              <a:cs typeface="Calibri"/>
              <a:sym typeface="Calibri"/>
            </a:endParaRPr>
          </a:p>
        </p:txBody>
      </p:sp>
      <p:sp>
        <p:nvSpPr>
          <p:cNvPr id="91" name="Google Shape;91;p13"/>
          <p:cNvSpPr/>
          <p:nvPr/>
        </p:nvSpPr>
        <p:spPr>
          <a:xfrm>
            <a:off x="1906200" y="14627225"/>
            <a:ext cx="6361500" cy="9033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55"/>
              <a:buFont typeface="Arial"/>
              <a:buNone/>
            </a:pPr>
            <a:r>
              <a:t/>
            </a:r>
            <a:endParaRPr b="0" i="0" sz="2155" u="none" cap="none" strike="noStrike">
              <a:solidFill>
                <a:schemeClr val="lt1"/>
              </a:solidFill>
              <a:latin typeface="Calibri"/>
              <a:ea typeface="Calibri"/>
              <a:cs typeface="Calibri"/>
              <a:sym typeface="Calibri"/>
            </a:endParaRPr>
          </a:p>
        </p:txBody>
      </p:sp>
      <p:sp>
        <p:nvSpPr>
          <p:cNvPr id="92" name="Google Shape;92;p13"/>
          <p:cNvSpPr/>
          <p:nvPr/>
        </p:nvSpPr>
        <p:spPr>
          <a:xfrm>
            <a:off x="1898733" y="11538797"/>
            <a:ext cx="5993592" cy="900943"/>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55"/>
              <a:buFont typeface="Arial"/>
              <a:buNone/>
            </a:pPr>
            <a:r>
              <a:t/>
            </a:r>
            <a:endParaRPr b="0" i="0" sz="2155" u="none" cap="none" strike="noStrike">
              <a:solidFill>
                <a:schemeClr val="lt1"/>
              </a:solidFill>
              <a:latin typeface="Calibri"/>
              <a:ea typeface="Calibri"/>
              <a:cs typeface="Calibri"/>
              <a:sym typeface="Calibri"/>
            </a:endParaRPr>
          </a:p>
        </p:txBody>
      </p:sp>
      <p:sp>
        <p:nvSpPr>
          <p:cNvPr id="93" name="Google Shape;93;p13"/>
          <p:cNvSpPr/>
          <p:nvPr/>
        </p:nvSpPr>
        <p:spPr>
          <a:xfrm flipH="1" rot="5400000">
            <a:off x="5633239" y="2680090"/>
            <a:ext cx="3975310" cy="3231874"/>
          </a:xfrm>
          <a:prstGeom prst="blockArc">
            <a:avLst>
              <a:gd fmla="val 10800000" name="adj1"/>
              <a:gd fmla="val 1572" name="adj2"/>
              <a:gd fmla="val 27649" name="adj3"/>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55"/>
              <a:buFont typeface="Arial"/>
              <a:buNone/>
            </a:pPr>
            <a:r>
              <a:t/>
            </a:r>
            <a:endParaRPr b="0" i="0" sz="2155" u="none" cap="none" strike="noStrike">
              <a:solidFill>
                <a:schemeClr val="dk1"/>
              </a:solidFill>
              <a:latin typeface="Calibri"/>
              <a:ea typeface="Calibri"/>
              <a:cs typeface="Calibri"/>
              <a:sym typeface="Calibri"/>
            </a:endParaRPr>
          </a:p>
        </p:txBody>
      </p:sp>
      <p:sp>
        <p:nvSpPr>
          <p:cNvPr id="94" name="Google Shape;94;p13"/>
          <p:cNvSpPr/>
          <p:nvPr/>
        </p:nvSpPr>
        <p:spPr>
          <a:xfrm>
            <a:off x="2059034" y="8474432"/>
            <a:ext cx="5872237" cy="890153"/>
          </a:xfrm>
          <a:custGeom>
            <a:rect b="b" l="l" r="r" t="t"/>
            <a:pathLst>
              <a:path extrusionOk="0" h="652772" w="5909338">
                <a:moveTo>
                  <a:pt x="0" y="0"/>
                </a:moveTo>
                <a:lnTo>
                  <a:pt x="5909338" y="0"/>
                </a:lnTo>
                <a:lnTo>
                  <a:pt x="5826211" y="652772"/>
                </a:lnTo>
                <a:lnTo>
                  <a:pt x="0" y="642380"/>
                </a:lnTo>
                <a:lnTo>
                  <a:pt x="0" y="0"/>
                </a:lnTo>
                <a:close/>
              </a:path>
            </a:pathLst>
          </a:custGeom>
          <a:solidFill>
            <a:srgbClr val="BBD6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55"/>
              <a:buFont typeface="Arial"/>
              <a:buNone/>
            </a:pPr>
            <a:r>
              <a:t/>
            </a:r>
            <a:endParaRPr b="0" i="0" sz="2155" u="none" cap="none" strike="noStrike">
              <a:solidFill>
                <a:schemeClr val="lt1"/>
              </a:solidFill>
              <a:latin typeface="Calibri"/>
              <a:ea typeface="Calibri"/>
              <a:cs typeface="Calibri"/>
              <a:sym typeface="Calibri"/>
            </a:endParaRPr>
          </a:p>
        </p:txBody>
      </p:sp>
      <p:sp>
        <p:nvSpPr>
          <p:cNvPr id="95" name="Google Shape;95;p13"/>
          <p:cNvSpPr/>
          <p:nvPr/>
        </p:nvSpPr>
        <p:spPr>
          <a:xfrm>
            <a:off x="2083672" y="5416379"/>
            <a:ext cx="5547750" cy="867708"/>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55"/>
              <a:buFont typeface="Arial"/>
              <a:buNone/>
            </a:pPr>
            <a:r>
              <a:t/>
            </a:r>
            <a:endParaRPr b="0" i="0" sz="2155" u="none" cap="none" strike="noStrike">
              <a:solidFill>
                <a:schemeClr val="lt1"/>
              </a:solidFill>
              <a:latin typeface="Calibri"/>
              <a:ea typeface="Calibri"/>
              <a:cs typeface="Calibri"/>
              <a:sym typeface="Calibri"/>
            </a:endParaRPr>
          </a:p>
        </p:txBody>
      </p:sp>
      <p:sp>
        <p:nvSpPr>
          <p:cNvPr id="96" name="Google Shape;96;p13"/>
          <p:cNvSpPr/>
          <p:nvPr/>
        </p:nvSpPr>
        <p:spPr>
          <a:xfrm>
            <a:off x="1813437" y="2291861"/>
            <a:ext cx="5827819" cy="907120"/>
          </a:xfrm>
          <a:prstGeom prst="rect">
            <a:avLst/>
          </a:prstGeom>
          <a:solidFill>
            <a:srgbClr val="BBD6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55"/>
              <a:buFont typeface="Arial"/>
              <a:buNone/>
            </a:pPr>
            <a:r>
              <a:t/>
            </a:r>
            <a:endParaRPr b="0" i="0" sz="2155" u="none" cap="none" strike="noStrike">
              <a:solidFill>
                <a:schemeClr val="lt1"/>
              </a:solidFill>
              <a:latin typeface="Calibri"/>
              <a:ea typeface="Calibri"/>
              <a:cs typeface="Calibri"/>
              <a:sym typeface="Calibri"/>
            </a:endParaRPr>
          </a:p>
        </p:txBody>
      </p:sp>
      <p:sp>
        <p:nvSpPr>
          <p:cNvPr id="97" name="Google Shape;97;p13"/>
          <p:cNvSpPr/>
          <p:nvPr/>
        </p:nvSpPr>
        <p:spPr>
          <a:xfrm>
            <a:off x="290189" y="2149678"/>
            <a:ext cx="1214980" cy="1304869"/>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55"/>
              <a:buFont typeface="Arial"/>
              <a:buNone/>
            </a:pPr>
            <a:r>
              <a:t/>
            </a:r>
            <a:endParaRPr b="0" i="0" sz="2155" u="none" cap="none" strike="noStrike">
              <a:solidFill>
                <a:schemeClr val="lt1"/>
              </a:solidFill>
              <a:latin typeface="Calibri"/>
              <a:ea typeface="Calibri"/>
              <a:cs typeface="Calibri"/>
              <a:sym typeface="Calibri"/>
            </a:endParaRPr>
          </a:p>
        </p:txBody>
      </p:sp>
      <p:sp>
        <p:nvSpPr>
          <p:cNvPr id="98" name="Google Shape;98;p13"/>
          <p:cNvSpPr/>
          <p:nvPr/>
        </p:nvSpPr>
        <p:spPr>
          <a:xfrm>
            <a:off x="463942" y="2319093"/>
            <a:ext cx="841075" cy="90330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55"/>
              <a:buFont typeface="Arial"/>
              <a:buNone/>
            </a:pPr>
            <a:r>
              <a:t/>
            </a:r>
            <a:endParaRPr b="0" i="0" sz="2155" u="none" cap="none" strike="noStrike">
              <a:solidFill>
                <a:schemeClr val="lt1"/>
              </a:solidFill>
              <a:latin typeface="Calibri"/>
              <a:ea typeface="Calibri"/>
              <a:cs typeface="Calibri"/>
              <a:sym typeface="Calibri"/>
            </a:endParaRPr>
          </a:p>
        </p:txBody>
      </p:sp>
      <p:sp>
        <p:nvSpPr>
          <p:cNvPr id="99" name="Google Shape;99;p13"/>
          <p:cNvSpPr/>
          <p:nvPr/>
        </p:nvSpPr>
        <p:spPr>
          <a:xfrm rot="-5400000">
            <a:off x="992866" y="2404929"/>
            <a:ext cx="938427" cy="735967"/>
          </a:xfrm>
          <a:prstGeom prst="triangle">
            <a:avLst>
              <a:gd fmla="val 50000" name="adj"/>
            </a:avLst>
          </a:prstGeom>
          <a:solidFill>
            <a:srgbClr val="BBD6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55"/>
              <a:buFont typeface="Arial"/>
              <a:buNone/>
            </a:pPr>
            <a:r>
              <a:t/>
            </a:r>
            <a:endParaRPr b="0" i="0" sz="2155" u="none" cap="none" strike="noStrike">
              <a:solidFill>
                <a:schemeClr val="lt1"/>
              </a:solidFill>
              <a:latin typeface="Calibri"/>
              <a:ea typeface="Calibri"/>
              <a:cs typeface="Calibri"/>
              <a:sym typeface="Calibri"/>
            </a:endParaRPr>
          </a:p>
        </p:txBody>
      </p:sp>
      <p:sp>
        <p:nvSpPr>
          <p:cNvPr id="100" name="Google Shape;100;p13"/>
          <p:cNvSpPr txBox="1"/>
          <p:nvPr/>
        </p:nvSpPr>
        <p:spPr>
          <a:xfrm>
            <a:off x="419609" y="2347743"/>
            <a:ext cx="841074"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Calibri"/>
                <a:ea typeface="Calibri"/>
                <a:cs typeface="Calibri"/>
                <a:sym typeface="Calibri"/>
              </a:rPr>
              <a:t>YEAR</a:t>
            </a:r>
            <a:endParaRPr b="0" i="0" sz="1400" u="none" cap="none" strike="noStrike">
              <a:solidFill>
                <a:srgbClr val="000000"/>
              </a:solidFill>
              <a:latin typeface="Arial"/>
              <a:ea typeface="Arial"/>
              <a:cs typeface="Arial"/>
              <a:sym typeface="Arial"/>
            </a:endParaRPr>
          </a:p>
        </p:txBody>
      </p:sp>
      <p:sp>
        <p:nvSpPr>
          <p:cNvPr id="101" name="Google Shape;101;p13"/>
          <p:cNvSpPr txBox="1"/>
          <p:nvPr/>
        </p:nvSpPr>
        <p:spPr>
          <a:xfrm>
            <a:off x="435255" y="2434276"/>
            <a:ext cx="8412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dk1"/>
                </a:solidFill>
                <a:latin typeface="Calibri"/>
                <a:ea typeface="Calibri"/>
                <a:cs typeface="Calibri"/>
                <a:sym typeface="Calibri"/>
              </a:rPr>
              <a:t>10</a:t>
            </a:r>
            <a:endParaRPr b="0" i="0" sz="1400" u="none" cap="none" strike="noStrike">
              <a:solidFill>
                <a:srgbClr val="000000"/>
              </a:solidFill>
              <a:latin typeface="Arial"/>
              <a:ea typeface="Arial"/>
              <a:cs typeface="Arial"/>
              <a:sym typeface="Arial"/>
            </a:endParaRPr>
          </a:p>
        </p:txBody>
      </p:sp>
      <p:cxnSp>
        <p:nvCxnSpPr>
          <p:cNvPr id="102" name="Google Shape;102;p13"/>
          <p:cNvCxnSpPr/>
          <p:nvPr/>
        </p:nvCxnSpPr>
        <p:spPr>
          <a:xfrm>
            <a:off x="1667060" y="16797416"/>
            <a:ext cx="0" cy="510128"/>
          </a:xfrm>
          <a:prstGeom prst="straightConnector1">
            <a:avLst/>
          </a:prstGeom>
          <a:noFill/>
          <a:ln cap="flat" cmpd="sng" w="19050">
            <a:solidFill>
              <a:srgbClr val="7030A0"/>
            </a:solidFill>
            <a:prstDash val="solid"/>
            <a:miter lim="800000"/>
            <a:headEnd len="sm" w="sm" type="none"/>
            <a:tailEnd len="med" w="med" type="oval"/>
          </a:ln>
        </p:spPr>
      </p:cxnSp>
      <p:cxnSp>
        <p:nvCxnSpPr>
          <p:cNvPr id="103" name="Google Shape;103;p13"/>
          <p:cNvCxnSpPr/>
          <p:nvPr/>
        </p:nvCxnSpPr>
        <p:spPr>
          <a:xfrm>
            <a:off x="7615871" y="14463819"/>
            <a:ext cx="7800" cy="340548"/>
          </a:xfrm>
          <a:prstGeom prst="straightConnector1">
            <a:avLst/>
          </a:prstGeom>
          <a:noFill/>
          <a:ln cap="flat" cmpd="sng" w="38100">
            <a:solidFill>
              <a:srgbClr val="00B0F0"/>
            </a:solidFill>
            <a:prstDash val="solid"/>
            <a:miter lim="800000"/>
            <a:headEnd len="sm" w="sm" type="none"/>
            <a:tailEnd len="med" w="med" type="oval"/>
          </a:ln>
        </p:spPr>
      </p:cxnSp>
      <p:cxnSp>
        <p:nvCxnSpPr>
          <p:cNvPr id="104" name="Google Shape;104;p13"/>
          <p:cNvCxnSpPr/>
          <p:nvPr/>
        </p:nvCxnSpPr>
        <p:spPr>
          <a:xfrm rot="10800000">
            <a:off x="7315106" y="6194870"/>
            <a:ext cx="369155" cy="392718"/>
          </a:xfrm>
          <a:prstGeom prst="straightConnector1">
            <a:avLst/>
          </a:prstGeom>
          <a:noFill/>
          <a:ln cap="flat" cmpd="sng" w="38100">
            <a:solidFill>
              <a:srgbClr val="FF0000"/>
            </a:solidFill>
            <a:prstDash val="solid"/>
            <a:miter lim="800000"/>
            <a:headEnd len="sm" w="sm" type="none"/>
            <a:tailEnd len="med" w="med" type="oval"/>
          </a:ln>
        </p:spPr>
      </p:cxnSp>
      <p:cxnSp>
        <p:nvCxnSpPr>
          <p:cNvPr id="105" name="Google Shape;105;p13"/>
          <p:cNvCxnSpPr/>
          <p:nvPr/>
        </p:nvCxnSpPr>
        <p:spPr>
          <a:xfrm rot="10800000">
            <a:off x="4718225" y="15440371"/>
            <a:ext cx="0" cy="341089"/>
          </a:xfrm>
          <a:prstGeom prst="straightConnector1">
            <a:avLst/>
          </a:prstGeom>
          <a:noFill/>
          <a:ln cap="flat" cmpd="sng" w="38100">
            <a:solidFill>
              <a:srgbClr val="00B0F0"/>
            </a:solidFill>
            <a:prstDash val="solid"/>
            <a:miter lim="800000"/>
            <a:headEnd len="sm" w="sm" type="none"/>
            <a:tailEnd len="med" w="med" type="oval"/>
          </a:ln>
        </p:spPr>
      </p:cxnSp>
      <p:cxnSp>
        <p:nvCxnSpPr>
          <p:cNvPr id="106" name="Google Shape;106;p13"/>
          <p:cNvCxnSpPr/>
          <p:nvPr/>
        </p:nvCxnSpPr>
        <p:spPr>
          <a:xfrm flipH="1">
            <a:off x="8571421" y="10703291"/>
            <a:ext cx="900" cy="989700"/>
          </a:xfrm>
          <a:prstGeom prst="straightConnector1">
            <a:avLst/>
          </a:prstGeom>
          <a:noFill/>
          <a:ln cap="flat" cmpd="sng" w="19050">
            <a:solidFill>
              <a:srgbClr val="FF0000"/>
            </a:solidFill>
            <a:prstDash val="solid"/>
            <a:miter lim="800000"/>
            <a:headEnd len="sm" w="sm" type="none"/>
            <a:tailEnd len="med" w="med" type="oval"/>
          </a:ln>
        </p:spPr>
      </p:cxnSp>
      <p:cxnSp>
        <p:nvCxnSpPr>
          <p:cNvPr id="107" name="Google Shape;107;p13"/>
          <p:cNvCxnSpPr/>
          <p:nvPr/>
        </p:nvCxnSpPr>
        <p:spPr>
          <a:xfrm flipH="1" rot="10800000">
            <a:off x="8275075" y="10868188"/>
            <a:ext cx="593700" cy="280200"/>
          </a:xfrm>
          <a:prstGeom prst="straightConnector1">
            <a:avLst/>
          </a:prstGeom>
          <a:noFill/>
          <a:ln cap="flat" cmpd="sng" w="19050">
            <a:solidFill>
              <a:srgbClr val="00B0F0"/>
            </a:solidFill>
            <a:prstDash val="solid"/>
            <a:miter lim="800000"/>
            <a:headEnd len="sm" w="sm" type="none"/>
            <a:tailEnd len="med" w="med" type="oval"/>
          </a:ln>
        </p:spPr>
      </p:cxnSp>
      <p:sp>
        <p:nvSpPr>
          <p:cNvPr id="108" name="Google Shape;108;p13"/>
          <p:cNvSpPr txBox="1"/>
          <p:nvPr/>
        </p:nvSpPr>
        <p:spPr>
          <a:xfrm>
            <a:off x="1197060" y="8677062"/>
            <a:ext cx="99772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Calibri"/>
                <a:ea typeface="Calibri"/>
                <a:cs typeface="Calibri"/>
                <a:sym typeface="Calibri"/>
              </a:rPr>
              <a:t>Lead charity fundraising </a:t>
            </a:r>
            <a:endParaRPr b="0" i="0" sz="1400" u="none" cap="none" strike="noStrike">
              <a:solidFill>
                <a:srgbClr val="000000"/>
              </a:solidFill>
              <a:latin typeface="Arial"/>
              <a:ea typeface="Arial"/>
              <a:cs typeface="Arial"/>
              <a:sym typeface="Arial"/>
            </a:endParaRPr>
          </a:p>
        </p:txBody>
      </p:sp>
      <p:pic>
        <p:nvPicPr>
          <p:cNvPr id="109" name="Google Shape;109;p13"/>
          <p:cNvPicPr preferRelativeResize="0"/>
          <p:nvPr/>
        </p:nvPicPr>
        <p:blipFill rotWithShape="1">
          <a:blip r:embed="rId3">
            <a:alphaModFix/>
          </a:blip>
          <a:srcRect b="30622" l="0" r="0" t="0"/>
          <a:stretch/>
        </p:blipFill>
        <p:spPr>
          <a:xfrm>
            <a:off x="1092971" y="8164800"/>
            <a:ext cx="749972" cy="561916"/>
          </a:xfrm>
          <a:prstGeom prst="rect">
            <a:avLst/>
          </a:prstGeom>
          <a:noFill/>
          <a:ln>
            <a:noFill/>
          </a:ln>
        </p:spPr>
      </p:pic>
      <p:sp>
        <p:nvSpPr>
          <p:cNvPr id="110" name="Google Shape;110;p13"/>
          <p:cNvSpPr txBox="1"/>
          <p:nvPr/>
        </p:nvSpPr>
        <p:spPr>
          <a:xfrm>
            <a:off x="-11100" y="16797416"/>
            <a:ext cx="9726900" cy="954300"/>
          </a:xfrm>
          <a:prstGeom prst="rect">
            <a:avLst/>
          </a:prstGeom>
          <a:solidFill>
            <a:srgbClr val="BBD6EE"/>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3"/>
          <p:cNvSpPr txBox="1"/>
          <p:nvPr/>
        </p:nvSpPr>
        <p:spPr>
          <a:xfrm>
            <a:off x="2238581" y="279030"/>
            <a:ext cx="5530200"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TECHNOLOGY : DESIGN TECHNOLOGY</a:t>
            </a:r>
            <a:endParaRPr b="1" i="0" sz="800" u="none" cap="none" strike="noStrike">
              <a:solidFill>
                <a:srgbClr val="000000"/>
              </a:solidFill>
              <a:latin typeface="Calibri"/>
              <a:ea typeface="Calibri"/>
              <a:cs typeface="Calibri"/>
              <a:sym typeface="Calibri"/>
            </a:endParaRPr>
          </a:p>
        </p:txBody>
      </p:sp>
      <p:sp>
        <p:nvSpPr>
          <p:cNvPr id="112" name="Google Shape;112;p13"/>
          <p:cNvSpPr txBox="1"/>
          <p:nvPr/>
        </p:nvSpPr>
        <p:spPr>
          <a:xfrm>
            <a:off x="2423228" y="662479"/>
            <a:ext cx="52551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YEAR 9 LEARNING JOURNEY</a:t>
            </a:r>
            <a:endParaRPr b="0" i="0" sz="1000" u="none" cap="none" strike="noStrike">
              <a:solidFill>
                <a:srgbClr val="000000"/>
              </a:solidFill>
              <a:latin typeface="Calibri"/>
              <a:ea typeface="Calibri"/>
              <a:cs typeface="Calibri"/>
              <a:sym typeface="Calibri"/>
            </a:endParaRPr>
          </a:p>
        </p:txBody>
      </p:sp>
      <p:pic>
        <p:nvPicPr>
          <p:cNvPr descr="Image result for pleckgate high school" id="113" name="Google Shape;113;p13"/>
          <p:cNvPicPr preferRelativeResize="0"/>
          <p:nvPr/>
        </p:nvPicPr>
        <p:blipFill rotWithShape="1">
          <a:blip r:embed="rId4">
            <a:alphaModFix/>
          </a:blip>
          <a:srcRect b="0" l="0" r="0" t="0"/>
          <a:stretch/>
        </p:blipFill>
        <p:spPr>
          <a:xfrm>
            <a:off x="8552401" y="295086"/>
            <a:ext cx="898188" cy="898188"/>
          </a:xfrm>
          <a:prstGeom prst="rect">
            <a:avLst/>
          </a:prstGeom>
          <a:noFill/>
          <a:ln>
            <a:noFill/>
          </a:ln>
        </p:spPr>
      </p:pic>
      <p:sp>
        <p:nvSpPr>
          <p:cNvPr id="114" name="Google Shape;114;p13"/>
          <p:cNvSpPr/>
          <p:nvPr/>
        </p:nvSpPr>
        <p:spPr>
          <a:xfrm flipH="1" rot="-5400000">
            <a:off x="106545" y="5767992"/>
            <a:ext cx="3975310" cy="3231874"/>
          </a:xfrm>
          <a:prstGeom prst="blockArc">
            <a:avLst>
              <a:gd fmla="val 10800000" name="adj1"/>
              <a:gd fmla="val 1572" name="adj2"/>
              <a:gd fmla="val 27649" name="adj3"/>
            </a:avLst>
          </a:prstGeom>
          <a:solidFill>
            <a:srgbClr val="BBD6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55"/>
              <a:buFont typeface="Arial"/>
              <a:buNone/>
            </a:pPr>
            <a:r>
              <a:t/>
            </a:r>
            <a:endParaRPr b="0" i="0" sz="2155" u="none" cap="none" strike="noStrike">
              <a:solidFill>
                <a:schemeClr val="dk1"/>
              </a:solidFill>
              <a:latin typeface="Calibri"/>
              <a:ea typeface="Calibri"/>
              <a:cs typeface="Calibri"/>
              <a:sym typeface="Calibri"/>
            </a:endParaRPr>
          </a:p>
        </p:txBody>
      </p:sp>
      <p:sp>
        <p:nvSpPr>
          <p:cNvPr id="115" name="Google Shape;115;p13"/>
          <p:cNvSpPr/>
          <p:nvPr/>
        </p:nvSpPr>
        <p:spPr>
          <a:xfrm flipH="1" rot="5400000">
            <a:off x="5647817" y="8839419"/>
            <a:ext cx="3975300" cy="3231900"/>
          </a:xfrm>
          <a:prstGeom prst="blockArc">
            <a:avLst>
              <a:gd fmla="val 10800000" name="adj1"/>
              <a:gd fmla="val 1572" name="adj2"/>
              <a:gd fmla="val 27649" name="adj3"/>
            </a:avLst>
          </a:prstGeom>
          <a:solidFill>
            <a:srgbClr val="BBD6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55"/>
              <a:buFont typeface="Arial"/>
              <a:buNone/>
            </a:pPr>
            <a:r>
              <a:t/>
            </a:r>
            <a:endParaRPr b="0" i="0" sz="2155" u="none" cap="none" strike="noStrike">
              <a:solidFill>
                <a:schemeClr val="dk1"/>
              </a:solidFill>
              <a:latin typeface="Calibri"/>
              <a:ea typeface="Calibri"/>
              <a:cs typeface="Calibri"/>
              <a:sym typeface="Calibri"/>
            </a:endParaRPr>
          </a:p>
        </p:txBody>
      </p:sp>
      <p:sp>
        <p:nvSpPr>
          <p:cNvPr id="116" name="Google Shape;116;p13"/>
          <p:cNvSpPr/>
          <p:nvPr/>
        </p:nvSpPr>
        <p:spPr>
          <a:xfrm flipH="1" rot="-5400000">
            <a:off x="-81499" y="11921752"/>
            <a:ext cx="3975300" cy="3231900"/>
          </a:xfrm>
          <a:prstGeom prst="blockArc">
            <a:avLst>
              <a:gd fmla="val 10800000" name="adj1"/>
              <a:gd fmla="val 1572" name="adj2"/>
              <a:gd fmla="val 27649" name="adj3"/>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55"/>
              <a:buFont typeface="Arial"/>
              <a:buNone/>
            </a:pPr>
            <a:r>
              <a:t/>
            </a:r>
            <a:endParaRPr b="0" i="0" sz="2155" u="none" cap="none" strike="noStrike">
              <a:solidFill>
                <a:schemeClr val="dk1"/>
              </a:solidFill>
              <a:latin typeface="Calibri"/>
              <a:ea typeface="Calibri"/>
              <a:cs typeface="Calibri"/>
              <a:sym typeface="Calibri"/>
            </a:endParaRPr>
          </a:p>
        </p:txBody>
      </p:sp>
      <p:sp>
        <p:nvSpPr>
          <p:cNvPr id="117" name="Google Shape;117;p13"/>
          <p:cNvSpPr/>
          <p:nvPr/>
        </p:nvSpPr>
        <p:spPr>
          <a:xfrm>
            <a:off x="320832" y="6981681"/>
            <a:ext cx="1533300" cy="14169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55"/>
              <a:buFont typeface="Arial"/>
              <a:buNone/>
            </a:pPr>
            <a:r>
              <a:t/>
            </a:r>
            <a:endParaRPr b="0" i="0" sz="2155" u="none" cap="none" strike="noStrike">
              <a:solidFill>
                <a:schemeClr val="lt1"/>
              </a:solidFill>
              <a:latin typeface="Calibri"/>
              <a:ea typeface="Calibri"/>
              <a:cs typeface="Calibri"/>
              <a:sym typeface="Calibri"/>
            </a:endParaRPr>
          </a:p>
        </p:txBody>
      </p:sp>
      <p:pic>
        <p:nvPicPr>
          <p:cNvPr descr="Image result for pleckgate high school" id="118" name="Google Shape;118;p13"/>
          <p:cNvPicPr preferRelativeResize="0"/>
          <p:nvPr/>
        </p:nvPicPr>
        <p:blipFill rotWithShape="1">
          <a:blip r:embed="rId4">
            <a:alphaModFix/>
          </a:blip>
          <a:srcRect b="0" l="0" r="0" t="0"/>
          <a:stretch/>
        </p:blipFill>
        <p:spPr>
          <a:xfrm>
            <a:off x="478262" y="303238"/>
            <a:ext cx="898188" cy="898188"/>
          </a:xfrm>
          <a:prstGeom prst="rect">
            <a:avLst/>
          </a:prstGeom>
          <a:noFill/>
          <a:ln>
            <a:noFill/>
          </a:ln>
        </p:spPr>
      </p:pic>
      <p:sp>
        <p:nvSpPr>
          <p:cNvPr id="119" name="Google Shape;119;p13"/>
          <p:cNvSpPr/>
          <p:nvPr/>
        </p:nvSpPr>
        <p:spPr>
          <a:xfrm>
            <a:off x="8468977" y="14701175"/>
            <a:ext cx="1024521" cy="96445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55"/>
              <a:buFont typeface="Arial"/>
              <a:buNone/>
            </a:pPr>
            <a:r>
              <a:t/>
            </a:r>
            <a:endParaRPr b="0" i="0" sz="2155" u="none" cap="none" strike="noStrike">
              <a:solidFill>
                <a:schemeClr val="lt1"/>
              </a:solidFill>
              <a:latin typeface="Calibri"/>
              <a:ea typeface="Calibri"/>
              <a:cs typeface="Calibri"/>
              <a:sym typeface="Calibri"/>
            </a:endParaRPr>
          </a:p>
        </p:txBody>
      </p:sp>
      <p:sp>
        <p:nvSpPr>
          <p:cNvPr id="120" name="Google Shape;120;p13"/>
          <p:cNvSpPr/>
          <p:nvPr/>
        </p:nvSpPr>
        <p:spPr>
          <a:xfrm>
            <a:off x="8372810" y="14526553"/>
            <a:ext cx="1024521" cy="96445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Year 7</a:t>
            </a:r>
            <a:endParaRPr b="0" i="0" sz="2000" u="none" cap="none" strike="noStrike">
              <a:solidFill>
                <a:schemeClr val="dk1"/>
              </a:solidFill>
              <a:latin typeface="Calibri"/>
              <a:ea typeface="Calibri"/>
              <a:cs typeface="Calibri"/>
              <a:sym typeface="Calibri"/>
            </a:endParaRPr>
          </a:p>
        </p:txBody>
      </p:sp>
      <p:sp>
        <p:nvSpPr>
          <p:cNvPr id="121" name="Google Shape;121;p13"/>
          <p:cNvSpPr/>
          <p:nvPr/>
        </p:nvSpPr>
        <p:spPr>
          <a:xfrm>
            <a:off x="8063793" y="14300866"/>
            <a:ext cx="1412377" cy="1472668"/>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55"/>
              <a:buFont typeface="Arial"/>
              <a:buNone/>
            </a:pPr>
            <a:r>
              <a:t/>
            </a:r>
            <a:endParaRPr b="0" i="0" sz="2155" u="none" cap="none" strike="noStrike">
              <a:solidFill>
                <a:schemeClr val="lt1"/>
              </a:solidFill>
              <a:latin typeface="Calibri"/>
              <a:ea typeface="Calibri"/>
              <a:cs typeface="Calibri"/>
              <a:sym typeface="Calibri"/>
            </a:endParaRPr>
          </a:p>
        </p:txBody>
      </p:sp>
      <p:sp>
        <p:nvSpPr>
          <p:cNvPr id="122" name="Google Shape;122;p13"/>
          <p:cNvSpPr/>
          <p:nvPr/>
        </p:nvSpPr>
        <p:spPr>
          <a:xfrm>
            <a:off x="8344739" y="14564387"/>
            <a:ext cx="841075" cy="93646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Year 9</a:t>
            </a:r>
            <a:endParaRPr b="0" i="0" sz="1600" u="none" cap="none" strike="noStrike">
              <a:solidFill>
                <a:schemeClr val="dk1"/>
              </a:solidFill>
              <a:latin typeface="Calibri"/>
              <a:ea typeface="Calibri"/>
              <a:cs typeface="Calibri"/>
              <a:sym typeface="Calibri"/>
            </a:endParaRPr>
          </a:p>
        </p:txBody>
      </p:sp>
      <p:sp>
        <p:nvSpPr>
          <p:cNvPr id="123" name="Google Shape;123;p13"/>
          <p:cNvSpPr txBox="1"/>
          <p:nvPr/>
        </p:nvSpPr>
        <p:spPr>
          <a:xfrm>
            <a:off x="5100893" y="5548858"/>
            <a:ext cx="2312054" cy="52318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Topic 2: Sustainability / Sustainable Houses </a:t>
            </a:r>
            <a:endParaRPr b="0" i="0" sz="1400" u="none" cap="none" strike="noStrike">
              <a:solidFill>
                <a:srgbClr val="000000"/>
              </a:solidFill>
              <a:latin typeface="Arial"/>
              <a:ea typeface="Arial"/>
              <a:cs typeface="Arial"/>
              <a:sym typeface="Arial"/>
            </a:endParaRPr>
          </a:p>
        </p:txBody>
      </p:sp>
      <p:sp>
        <p:nvSpPr>
          <p:cNvPr id="124" name="Google Shape;124;p13"/>
          <p:cNvSpPr txBox="1"/>
          <p:nvPr/>
        </p:nvSpPr>
        <p:spPr>
          <a:xfrm>
            <a:off x="1115542" y="17274269"/>
            <a:ext cx="130232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Assessment </a:t>
            </a:r>
            <a:endParaRPr b="0" i="0" sz="1400" u="none" cap="none" strike="noStrike">
              <a:solidFill>
                <a:srgbClr val="000000"/>
              </a:solidFill>
              <a:latin typeface="Arial"/>
              <a:ea typeface="Arial"/>
              <a:cs typeface="Arial"/>
              <a:sym typeface="Arial"/>
            </a:endParaRPr>
          </a:p>
        </p:txBody>
      </p:sp>
      <p:cxnSp>
        <p:nvCxnSpPr>
          <p:cNvPr id="125" name="Google Shape;125;p13"/>
          <p:cNvCxnSpPr/>
          <p:nvPr/>
        </p:nvCxnSpPr>
        <p:spPr>
          <a:xfrm>
            <a:off x="3069490" y="16751747"/>
            <a:ext cx="2440" cy="379701"/>
          </a:xfrm>
          <a:prstGeom prst="straightConnector1">
            <a:avLst/>
          </a:prstGeom>
          <a:noFill/>
          <a:ln cap="flat" cmpd="sng" w="38100">
            <a:solidFill>
              <a:srgbClr val="00B0F0"/>
            </a:solidFill>
            <a:prstDash val="solid"/>
            <a:miter lim="800000"/>
            <a:headEnd len="sm" w="sm" type="none"/>
            <a:tailEnd len="med" w="med" type="oval"/>
          </a:ln>
        </p:spPr>
      </p:cxnSp>
      <p:sp>
        <p:nvSpPr>
          <p:cNvPr id="126" name="Google Shape;126;p13"/>
          <p:cNvSpPr txBox="1"/>
          <p:nvPr/>
        </p:nvSpPr>
        <p:spPr>
          <a:xfrm>
            <a:off x="2655291" y="17177116"/>
            <a:ext cx="130232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Curriculum content </a:t>
            </a:r>
            <a:endParaRPr b="0" i="0" sz="1400" u="none" cap="none" strike="noStrike">
              <a:solidFill>
                <a:srgbClr val="000000"/>
              </a:solidFill>
              <a:latin typeface="Arial"/>
              <a:ea typeface="Arial"/>
              <a:cs typeface="Arial"/>
              <a:sym typeface="Arial"/>
            </a:endParaRPr>
          </a:p>
        </p:txBody>
      </p:sp>
      <p:cxnSp>
        <p:nvCxnSpPr>
          <p:cNvPr id="127" name="Google Shape;127;p13"/>
          <p:cNvCxnSpPr/>
          <p:nvPr/>
        </p:nvCxnSpPr>
        <p:spPr>
          <a:xfrm flipH="1">
            <a:off x="1639799" y="16764599"/>
            <a:ext cx="11691" cy="407854"/>
          </a:xfrm>
          <a:prstGeom prst="straightConnector1">
            <a:avLst/>
          </a:prstGeom>
          <a:noFill/>
          <a:ln cap="flat" cmpd="sng" w="38100">
            <a:solidFill>
              <a:srgbClr val="7030A0"/>
            </a:solidFill>
            <a:prstDash val="solid"/>
            <a:miter lim="800000"/>
            <a:headEnd len="sm" w="sm" type="none"/>
            <a:tailEnd len="med" w="med" type="oval"/>
          </a:ln>
        </p:spPr>
      </p:cxnSp>
      <p:sp>
        <p:nvSpPr>
          <p:cNvPr id="128" name="Google Shape;128;p13"/>
          <p:cNvSpPr txBox="1"/>
          <p:nvPr/>
        </p:nvSpPr>
        <p:spPr>
          <a:xfrm>
            <a:off x="1546058" y="13348047"/>
            <a:ext cx="1751400"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rgbClr val="000000"/>
                </a:solidFill>
                <a:latin typeface="Arial"/>
                <a:ea typeface="Arial"/>
                <a:cs typeface="Arial"/>
                <a:sym typeface="Arial"/>
              </a:rPr>
              <a:t>Recap &amp; Retrieval:</a:t>
            </a:r>
            <a:endParaRPr/>
          </a:p>
          <a:p>
            <a:pPr indent="0" lvl="0" marL="0" marR="0" rtl="0" algn="ctr">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Arial"/>
                <a:ea typeface="Arial"/>
                <a:cs typeface="Arial"/>
                <a:sym typeface="Arial"/>
              </a:rPr>
              <a:t>What is CAD / CAM and how is it used in this project</a:t>
            </a:r>
            <a:endParaRPr b="0" i="0" sz="1200" u="none" cap="none" strike="noStrike">
              <a:solidFill>
                <a:srgbClr val="000000"/>
              </a:solidFill>
              <a:latin typeface="Arial"/>
              <a:ea typeface="Arial"/>
              <a:cs typeface="Arial"/>
              <a:sym typeface="Arial"/>
            </a:endParaRPr>
          </a:p>
        </p:txBody>
      </p:sp>
      <p:cxnSp>
        <p:nvCxnSpPr>
          <p:cNvPr id="129" name="Google Shape;129;p13"/>
          <p:cNvCxnSpPr/>
          <p:nvPr/>
        </p:nvCxnSpPr>
        <p:spPr>
          <a:xfrm>
            <a:off x="4230382" y="16801358"/>
            <a:ext cx="0" cy="392459"/>
          </a:xfrm>
          <a:prstGeom prst="straightConnector1">
            <a:avLst/>
          </a:prstGeom>
          <a:noFill/>
          <a:ln cap="flat" cmpd="sng" w="38100">
            <a:solidFill>
              <a:srgbClr val="FF0000"/>
            </a:solidFill>
            <a:prstDash val="solid"/>
            <a:miter lim="800000"/>
            <a:headEnd len="sm" w="sm" type="none"/>
            <a:tailEnd len="med" w="med" type="oval"/>
          </a:ln>
        </p:spPr>
      </p:cxnSp>
      <p:sp>
        <p:nvSpPr>
          <p:cNvPr id="130" name="Google Shape;130;p13"/>
          <p:cNvSpPr txBox="1"/>
          <p:nvPr/>
        </p:nvSpPr>
        <p:spPr>
          <a:xfrm>
            <a:off x="3871231" y="17274267"/>
            <a:ext cx="130232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Homework </a:t>
            </a:r>
            <a:endParaRPr b="0" i="0" sz="1400" u="none" cap="none" strike="noStrike">
              <a:solidFill>
                <a:srgbClr val="000000"/>
              </a:solidFill>
              <a:latin typeface="Arial"/>
              <a:ea typeface="Arial"/>
              <a:cs typeface="Arial"/>
              <a:sym typeface="Arial"/>
            </a:endParaRPr>
          </a:p>
        </p:txBody>
      </p:sp>
      <p:cxnSp>
        <p:nvCxnSpPr>
          <p:cNvPr id="131" name="Google Shape;131;p13"/>
          <p:cNvCxnSpPr/>
          <p:nvPr/>
        </p:nvCxnSpPr>
        <p:spPr>
          <a:xfrm rot="10800000">
            <a:off x="7281406" y="12330817"/>
            <a:ext cx="342265" cy="446152"/>
          </a:xfrm>
          <a:prstGeom prst="straightConnector1">
            <a:avLst/>
          </a:prstGeom>
          <a:noFill/>
          <a:ln cap="flat" cmpd="sng" w="38100">
            <a:solidFill>
              <a:srgbClr val="FF0000"/>
            </a:solidFill>
            <a:prstDash val="solid"/>
            <a:miter lim="800000"/>
            <a:headEnd len="sm" w="sm" type="none"/>
            <a:tailEnd len="med" w="med" type="oval"/>
          </a:ln>
        </p:spPr>
      </p:cxnSp>
      <p:cxnSp>
        <p:nvCxnSpPr>
          <p:cNvPr id="132" name="Google Shape;132;p13"/>
          <p:cNvCxnSpPr/>
          <p:nvPr/>
        </p:nvCxnSpPr>
        <p:spPr>
          <a:xfrm>
            <a:off x="1020745" y="5657242"/>
            <a:ext cx="146701" cy="363143"/>
          </a:xfrm>
          <a:prstGeom prst="straightConnector1">
            <a:avLst/>
          </a:prstGeom>
          <a:noFill/>
          <a:ln cap="flat" cmpd="sng" w="38100">
            <a:solidFill>
              <a:srgbClr val="00B0F0"/>
            </a:solidFill>
            <a:prstDash val="solid"/>
            <a:miter lim="800000"/>
            <a:headEnd len="sm" w="sm" type="none"/>
            <a:tailEnd len="med" w="med" type="oval"/>
          </a:ln>
        </p:spPr>
      </p:cxnSp>
      <p:cxnSp>
        <p:nvCxnSpPr>
          <p:cNvPr id="133" name="Google Shape;133;p13"/>
          <p:cNvCxnSpPr/>
          <p:nvPr/>
        </p:nvCxnSpPr>
        <p:spPr>
          <a:xfrm rot="10800000">
            <a:off x="2498533" y="4187141"/>
            <a:ext cx="0" cy="350700"/>
          </a:xfrm>
          <a:prstGeom prst="straightConnector1">
            <a:avLst/>
          </a:prstGeom>
          <a:noFill/>
          <a:ln cap="flat" cmpd="sng" w="38100">
            <a:solidFill>
              <a:srgbClr val="00B0F0"/>
            </a:solidFill>
            <a:prstDash val="solid"/>
            <a:miter lim="800000"/>
            <a:headEnd len="sm" w="sm" type="none"/>
            <a:tailEnd len="med" w="med" type="oval"/>
          </a:ln>
        </p:spPr>
      </p:cxnSp>
      <p:sp>
        <p:nvSpPr>
          <p:cNvPr id="134" name="Google Shape;134;p13"/>
          <p:cNvSpPr txBox="1"/>
          <p:nvPr/>
        </p:nvSpPr>
        <p:spPr>
          <a:xfrm>
            <a:off x="6402047" y="10801542"/>
            <a:ext cx="1797900" cy="553968"/>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rgbClr val="000000"/>
                </a:solidFill>
                <a:latin typeface="Arial"/>
                <a:ea typeface="Arial"/>
                <a:cs typeface="Arial"/>
                <a:sym typeface="Arial"/>
              </a:rPr>
              <a:t>Knowledge:</a:t>
            </a:r>
            <a:endParaRPr/>
          </a:p>
          <a:p>
            <a:pPr indent="0" lvl="0" marL="0" marR="0" rtl="0" algn="ctr">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Arial"/>
                <a:ea typeface="Arial"/>
                <a:cs typeface="Arial"/>
                <a:sym typeface="Arial"/>
              </a:rPr>
              <a:t>How a circuit is built </a:t>
            </a:r>
            <a:endParaRPr b="0" i="0" sz="1200" u="none" cap="none" strike="noStrike">
              <a:solidFill>
                <a:srgbClr val="000000"/>
              </a:solidFill>
              <a:latin typeface="Arial"/>
              <a:ea typeface="Arial"/>
              <a:cs typeface="Arial"/>
              <a:sym typeface="Arial"/>
            </a:endParaRPr>
          </a:p>
        </p:txBody>
      </p:sp>
      <p:cxnSp>
        <p:nvCxnSpPr>
          <p:cNvPr id="135" name="Google Shape;135;p13"/>
          <p:cNvCxnSpPr/>
          <p:nvPr/>
        </p:nvCxnSpPr>
        <p:spPr>
          <a:xfrm rot="10800000">
            <a:off x="1309062" y="12584916"/>
            <a:ext cx="357998" cy="262076"/>
          </a:xfrm>
          <a:prstGeom prst="straightConnector1">
            <a:avLst/>
          </a:prstGeom>
          <a:noFill/>
          <a:ln cap="flat" cmpd="sng" w="38100">
            <a:solidFill>
              <a:srgbClr val="FF0000"/>
            </a:solidFill>
            <a:prstDash val="solid"/>
            <a:miter lim="800000"/>
            <a:headEnd len="sm" w="sm" type="none"/>
            <a:tailEnd len="med" w="med" type="oval"/>
          </a:ln>
        </p:spPr>
      </p:cxnSp>
      <p:sp>
        <p:nvSpPr>
          <p:cNvPr id="136" name="Google Shape;136;p13"/>
          <p:cNvSpPr txBox="1"/>
          <p:nvPr/>
        </p:nvSpPr>
        <p:spPr>
          <a:xfrm>
            <a:off x="1624986" y="9526676"/>
            <a:ext cx="16224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Lesson 8-9 - making the model and making adjustments if necessary</a:t>
            </a:r>
            <a:endParaRPr b="0" i="0" sz="1200" u="none" cap="none" strike="noStrike">
              <a:solidFill>
                <a:srgbClr val="000000"/>
              </a:solidFill>
              <a:latin typeface="Calibri"/>
              <a:ea typeface="Calibri"/>
              <a:cs typeface="Calibri"/>
              <a:sym typeface="Calibri"/>
            </a:endParaRPr>
          </a:p>
        </p:txBody>
      </p:sp>
      <p:sp>
        <p:nvSpPr>
          <p:cNvPr id="137" name="Google Shape;137;p13"/>
          <p:cNvSpPr txBox="1"/>
          <p:nvPr/>
        </p:nvSpPr>
        <p:spPr>
          <a:xfrm>
            <a:off x="8582246" y="9240784"/>
            <a:ext cx="8982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
        <p:nvSpPr>
          <p:cNvPr id="138" name="Google Shape;138;p13"/>
          <p:cNvSpPr/>
          <p:nvPr/>
        </p:nvSpPr>
        <p:spPr>
          <a:xfrm>
            <a:off x="473072" y="7180129"/>
            <a:ext cx="1228800" cy="10200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700" u="none" cap="none" strike="noStrike">
                <a:solidFill>
                  <a:schemeClr val="dk1"/>
                </a:solidFill>
                <a:latin typeface="Arial"/>
                <a:ea typeface="Arial"/>
                <a:cs typeface="Arial"/>
                <a:sym typeface="Arial"/>
              </a:rPr>
              <a:t>Topic 2</a:t>
            </a:r>
            <a:endParaRPr b="0" i="0" sz="2000" u="none" cap="none" strike="noStrike">
              <a:solidFill>
                <a:srgbClr val="000000"/>
              </a:solidFill>
              <a:latin typeface="Arial"/>
              <a:ea typeface="Arial"/>
              <a:cs typeface="Arial"/>
              <a:sym typeface="Arial"/>
            </a:endParaRPr>
          </a:p>
        </p:txBody>
      </p:sp>
      <p:sp>
        <p:nvSpPr>
          <p:cNvPr id="139" name="Google Shape;139;p13"/>
          <p:cNvSpPr txBox="1"/>
          <p:nvPr/>
        </p:nvSpPr>
        <p:spPr>
          <a:xfrm>
            <a:off x="4119395" y="14950097"/>
            <a:ext cx="31080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Topic 1: Nightlight </a:t>
            </a:r>
            <a:endParaRPr b="0" i="0" sz="1400" u="none" cap="none" strike="noStrike">
              <a:solidFill>
                <a:srgbClr val="000000"/>
              </a:solidFill>
              <a:latin typeface="Arial"/>
              <a:ea typeface="Arial"/>
              <a:cs typeface="Arial"/>
              <a:sym typeface="Arial"/>
            </a:endParaRPr>
          </a:p>
        </p:txBody>
      </p:sp>
      <p:cxnSp>
        <p:nvCxnSpPr>
          <p:cNvPr id="140" name="Google Shape;140;p13"/>
          <p:cNvCxnSpPr/>
          <p:nvPr/>
        </p:nvCxnSpPr>
        <p:spPr>
          <a:xfrm flipH="1" rot="10800000">
            <a:off x="8115848" y="9917325"/>
            <a:ext cx="322899" cy="309396"/>
          </a:xfrm>
          <a:prstGeom prst="straightConnector1">
            <a:avLst/>
          </a:prstGeom>
          <a:noFill/>
          <a:ln cap="flat" cmpd="sng" w="38100">
            <a:solidFill>
              <a:srgbClr val="00B0F0"/>
            </a:solidFill>
            <a:prstDash val="solid"/>
            <a:miter lim="800000"/>
            <a:headEnd len="sm" w="sm" type="none"/>
            <a:tailEnd len="med" w="med" type="oval"/>
          </a:ln>
        </p:spPr>
      </p:cxnSp>
      <p:cxnSp>
        <p:nvCxnSpPr>
          <p:cNvPr id="141" name="Google Shape;141;p13"/>
          <p:cNvCxnSpPr/>
          <p:nvPr/>
        </p:nvCxnSpPr>
        <p:spPr>
          <a:xfrm>
            <a:off x="7880930" y="11038616"/>
            <a:ext cx="516263" cy="7506"/>
          </a:xfrm>
          <a:prstGeom prst="straightConnector1">
            <a:avLst/>
          </a:prstGeom>
          <a:noFill/>
          <a:ln cap="flat" cmpd="sng" w="38100">
            <a:solidFill>
              <a:srgbClr val="00B0F0"/>
            </a:solidFill>
            <a:prstDash val="solid"/>
            <a:miter lim="800000"/>
            <a:headEnd len="sm" w="sm" type="none"/>
            <a:tailEnd len="med" w="med" type="oval"/>
          </a:ln>
        </p:spPr>
      </p:cxnSp>
      <p:cxnSp>
        <p:nvCxnSpPr>
          <p:cNvPr id="142" name="Google Shape;142;p13"/>
          <p:cNvCxnSpPr/>
          <p:nvPr/>
        </p:nvCxnSpPr>
        <p:spPr>
          <a:xfrm rot="10800000">
            <a:off x="7168760" y="9074820"/>
            <a:ext cx="0" cy="350700"/>
          </a:xfrm>
          <a:prstGeom prst="straightConnector1">
            <a:avLst/>
          </a:prstGeom>
          <a:noFill/>
          <a:ln cap="flat" cmpd="sng" w="38100">
            <a:solidFill>
              <a:srgbClr val="00B0F0"/>
            </a:solidFill>
            <a:prstDash val="solid"/>
            <a:miter lim="800000"/>
            <a:headEnd len="sm" w="sm" type="none"/>
            <a:tailEnd len="med" w="med" type="oval"/>
          </a:ln>
        </p:spPr>
      </p:cxnSp>
      <p:pic>
        <p:nvPicPr>
          <p:cNvPr id="143" name="Google Shape;143;p13"/>
          <p:cNvPicPr preferRelativeResize="0"/>
          <p:nvPr/>
        </p:nvPicPr>
        <p:blipFill rotWithShape="1">
          <a:blip r:embed="rId5">
            <a:alphaModFix/>
          </a:blip>
          <a:srcRect b="0" l="0" r="0" t="0"/>
          <a:stretch/>
        </p:blipFill>
        <p:spPr>
          <a:xfrm>
            <a:off x="4509874" y="1251915"/>
            <a:ext cx="1096800" cy="776390"/>
          </a:xfrm>
          <a:prstGeom prst="rect">
            <a:avLst/>
          </a:prstGeom>
          <a:noFill/>
          <a:ln cap="flat" cmpd="sng" w="41275">
            <a:solidFill>
              <a:srgbClr val="3F3F3F"/>
            </a:solidFill>
            <a:prstDash val="solid"/>
            <a:miter lim="8000"/>
            <a:headEnd len="sm" w="sm" type="none"/>
            <a:tailEnd len="sm" w="sm" type="none"/>
          </a:ln>
        </p:spPr>
      </p:pic>
      <p:sp>
        <p:nvSpPr>
          <p:cNvPr id="144" name="Google Shape;144;p13"/>
          <p:cNvSpPr txBox="1"/>
          <p:nvPr/>
        </p:nvSpPr>
        <p:spPr>
          <a:xfrm>
            <a:off x="3205826" y="10405498"/>
            <a:ext cx="2463527" cy="92329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Arial"/>
                <a:ea typeface="Arial"/>
                <a:cs typeface="Arial"/>
                <a:sym typeface="Arial"/>
              </a:rPr>
              <a:t>Practical Skills:</a:t>
            </a:r>
            <a:endParaRPr/>
          </a:p>
          <a:p>
            <a:pPr indent="0" lvl="0" marL="0" marR="0" rtl="0" algn="ctr">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Filing base to smooth edges, drilling holes to hold base, adding picture holder </a:t>
            </a:r>
            <a:endParaRPr b="0" i="0" sz="1200" u="none" cap="none" strike="noStrike">
              <a:solidFill>
                <a:schemeClr val="dk1"/>
              </a:solidFill>
              <a:latin typeface="Arial"/>
              <a:ea typeface="Arial"/>
              <a:cs typeface="Arial"/>
              <a:sym typeface="Arial"/>
            </a:endParaRPr>
          </a:p>
        </p:txBody>
      </p:sp>
      <p:sp>
        <p:nvSpPr>
          <p:cNvPr id="145" name="Google Shape;145;p13"/>
          <p:cNvSpPr txBox="1"/>
          <p:nvPr/>
        </p:nvSpPr>
        <p:spPr>
          <a:xfrm>
            <a:off x="5156046" y="2500096"/>
            <a:ext cx="2730381" cy="52318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Topic 2: Sustainability / Sustainable Houses </a:t>
            </a:r>
            <a:endParaRPr b="0" i="0" sz="1400" u="none" cap="none" strike="noStrike">
              <a:solidFill>
                <a:schemeClr val="dk1"/>
              </a:solidFill>
              <a:latin typeface="Arial"/>
              <a:ea typeface="Arial"/>
              <a:cs typeface="Arial"/>
              <a:sym typeface="Arial"/>
            </a:endParaRPr>
          </a:p>
        </p:txBody>
      </p:sp>
      <p:sp>
        <p:nvSpPr>
          <p:cNvPr id="146" name="Google Shape;146;p13"/>
          <p:cNvSpPr/>
          <p:nvPr/>
        </p:nvSpPr>
        <p:spPr>
          <a:xfrm>
            <a:off x="3476961" y="2262325"/>
            <a:ext cx="1117200" cy="954300"/>
          </a:xfrm>
          <a:prstGeom prst="roundRect">
            <a:avLst>
              <a:gd fmla="val 16667" name="adj"/>
            </a:avLst>
          </a:prstGeom>
          <a:solidFill>
            <a:srgbClr val="B6D7A8"/>
          </a:solidFill>
          <a:ln cap="flat" cmpd="sng" w="38100">
            <a:solidFill>
              <a:srgbClr val="7F6000"/>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Mad time session to improve assessed work</a:t>
            </a:r>
            <a:endParaRPr b="0" i="0" sz="1000" u="none" cap="none" strike="noStrike">
              <a:solidFill>
                <a:srgbClr val="000000"/>
              </a:solidFill>
              <a:latin typeface="Arial"/>
              <a:ea typeface="Arial"/>
              <a:cs typeface="Arial"/>
              <a:sym typeface="Arial"/>
            </a:endParaRPr>
          </a:p>
        </p:txBody>
      </p:sp>
      <p:sp>
        <p:nvSpPr>
          <p:cNvPr id="147" name="Google Shape;147;p13"/>
          <p:cNvSpPr/>
          <p:nvPr/>
        </p:nvSpPr>
        <p:spPr>
          <a:xfrm>
            <a:off x="2434954" y="8407998"/>
            <a:ext cx="1150453" cy="954300"/>
          </a:xfrm>
          <a:prstGeom prst="roundRect">
            <a:avLst>
              <a:gd fmla="val 16667" name="adj"/>
            </a:avLst>
          </a:prstGeom>
          <a:solidFill>
            <a:srgbClr val="B6D7A8"/>
          </a:solidFill>
          <a:ln cap="flat" cmpd="sng" w="38100">
            <a:solidFill>
              <a:srgbClr val="7F6000"/>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US" sz="1200" u="none" cap="none" strike="noStrike">
                <a:solidFill>
                  <a:srgbClr val="000000"/>
                </a:solidFill>
                <a:latin typeface="Arial"/>
                <a:ea typeface="Arial"/>
                <a:cs typeface="Arial"/>
                <a:sym typeface="Arial"/>
              </a:rPr>
              <a:t>Mad time session to improve assessed work</a:t>
            </a:r>
            <a:endParaRPr b="0" i="0" sz="1200" u="none" cap="none" strike="noStrike">
              <a:solidFill>
                <a:srgbClr val="000000"/>
              </a:solidFill>
              <a:latin typeface="Arial"/>
              <a:ea typeface="Arial"/>
              <a:cs typeface="Arial"/>
              <a:sym typeface="Arial"/>
            </a:endParaRPr>
          </a:p>
        </p:txBody>
      </p:sp>
      <p:sp>
        <p:nvSpPr>
          <p:cNvPr id="148" name="Google Shape;148;p13"/>
          <p:cNvSpPr/>
          <p:nvPr/>
        </p:nvSpPr>
        <p:spPr>
          <a:xfrm>
            <a:off x="6884726" y="7009589"/>
            <a:ext cx="2644500" cy="1158900"/>
          </a:xfrm>
          <a:prstGeom prst="ellipse">
            <a:avLst/>
          </a:prstGeom>
          <a:solidFill>
            <a:srgbClr val="F2F2F2"/>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800" u="none" cap="none" strike="noStrike">
                <a:solidFill>
                  <a:schemeClr val="dk1"/>
                </a:solidFill>
                <a:latin typeface="Calibri"/>
                <a:ea typeface="Calibri"/>
                <a:cs typeface="Calibri"/>
                <a:sym typeface="Calibri"/>
              </a:rPr>
              <a:t>In Year 9 you will enhance your practical skills and work on creating models for pieces of work. You will also apply your work to designers and work with different properties of materials. You will use new tools and equipment and design your own products</a:t>
            </a:r>
            <a:endParaRPr b="0" i="0" sz="800" u="none" cap="none" strike="noStrike">
              <a:solidFill>
                <a:schemeClr val="dk1"/>
              </a:solidFill>
              <a:latin typeface="Calibri"/>
              <a:ea typeface="Calibri"/>
              <a:cs typeface="Calibri"/>
              <a:sym typeface="Calibri"/>
            </a:endParaRPr>
          </a:p>
        </p:txBody>
      </p:sp>
      <p:sp>
        <p:nvSpPr>
          <p:cNvPr id="149" name="Google Shape;149;p13"/>
          <p:cNvSpPr txBox="1"/>
          <p:nvPr/>
        </p:nvSpPr>
        <p:spPr>
          <a:xfrm>
            <a:off x="1488061" y="1514174"/>
            <a:ext cx="861300"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9437FF"/>
              </a:buClr>
              <a:buSzPts val="800"/>
              <a:buFont typeface="Calibri"/>
              <a:buNone/>
            </a:pPr>
            <a:r>
              <a:rPr b="1" i="0" lang="en-US" sz="1200" u="none" cap="none" strike="noStrike">
                <a:solidFill>
                  <a:srgbClr val="9437FF"/>
                </a:solidFill>
                <a:latin typeface="Arial"/>
                <a:ea typeface="Arial"/>
                <a:cs typeface="Arial"/>
                <a:sym typeface="Arial"/>
              </a:rPr>
              <a:t>End of Year Exam</a:t>
            </a:r>
            <a:endParaRPr b="1" i="0" sz="1200" u="none" cap="none" strike="noStrike">
              <a:solidFill>
                <a:srgbClr val="9437FF"/>
              </a:solidFill>
              <a:latin typeface="Arial"/>
              <a:ea typeface="Arial"/>
              <a:cs typeface="Arial"/>
              <a:sym typeface="Arial"/>
            </a:endParaRPr>
          </a:p>
        </p:txBody>
      </p:sp>
      <p:pic>
        <p:nvPicPr>
          <p:cNvPr id="150" name="Google Shape;150;p13"/>
          <p:cNvPicPr preferRelativeResize="0"/>
          <p:nvPr/>
        </p:nvPicPr>
        <p:blipFill rotWithShape="1">
          <a:blip r:embed="rId6">
            <a:alphaModFix/>
          </a:blip>
          <a:srcRect b="0" l="0" r="0" t="0"/>
          <a:stretch/>
        </p:blipFill>
        <p:spPr>
          <a:xfrm>
            <a:off x="8083594" y="4957803"/>
            <a:ext cx="1302325" cy="984316"/>
          </a:xfrm>
          <a:prstGeom prst="rect">
            <a:avLst/>
          </a:prstGeom>
          <a:noFill/>
          <a:ln cap="flat" cmpd="sng" w="41275">
            <a:solidFill>
              <a:srgbClr val="3F3F3F"/>
            </a:solidFill>
            <a:prstDash val="solid"/>
            <a:miter lim="8000"/>
            <a:headEnd len="sm" w="sm" type="none"/>
            <a:tailEnd len="sm" w="sm" type="none"/>
          </a:ln>
        </p:spPr>
      </p:pic>
      <p:sp>
        <p:nvSpPr>
          <p:cNvPr id="151" name="Google Shape;151;p13"/>
          <p:cNvSpPr txBox="1"/>
          <p:nvPr/>
        </p:nvSpPr>
        <p:spPr>
          <a:xfrm>
            <a:off x="5615047" y="12488674"/>
            <a:ext cx="1797900" cy="92329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rgbClr val="000000"/>
                </a:solidFill>
                <a:latin typeface="Arial"/>
                <a:ea typeface="Arial"/>
                <a:cs typeface="Arial"/>
                <a:sym typeface="Arial"/>
              </a:rPr>
              <a:t>Knowledge &amp; Understanding</a:t>
            </a:r>
            <a:r>
              <a:rPr b="0" i="0" lang="en-US" sz="1200" u="none" cap="none" strike="noStrike">
                <a:solidFill>
                  <a:srgbClr val="000000"/>
                </a:solidFill>
                <a:latin typeface="Arial"/>
                <a:ea typeface="Arial"/>
                <a:cs typeface="Arial"/>
                <a:sym typeface="Arial"/>
              </a:rPr>
              <a:t>:</a:t>
            </a:r>
            <a:endParaRPr/>
          </a:p>
          <a:p>
            <a:pPr indent="0" lvl="0" marL="0" marR="0" rtl="0" algn="ctr">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Arial"/>
                <a:ea typeface="Arial"/>
                <a:cs typeface="Arial"/>
                <a:sym typeface="Arial"/>
              </a:rPr>
              <a:t>Properties and uses of different plastics</a:t>
            </a:r>
            <a:endParaRPr b="0" i="0" sz="1200" u="none" cap="none" strike="noStrike">
              <a:solidFill>
                <a:srgbClr val="000000"/>
              </a:solidFill>
              <a:latin typeface="Arial"/>
              <a:ea typeface="Arial"/>
              <a:cs typeface="Arial"/>
              <a:sym typeface="Arial"/>
            </a:endParaRPr>
          </a:p>
        </p:txBody>
      </p:sp>
      <p:pic>
        <p:nvPicPr>
          <p:cNvPr id="152" name="Google Shape;152;p13"/>
          <p:cNvPicPr preferRelativeResize="0"/>
          <p:nvPr/>
        </p:nvPicPr>
        <p:blipFill rotWithShape="1">
          <a:blip r:embed="rId7">
            <a:alphaModFix/>
          </a:blip>
          <a:srcRect b="11638" l="17424" r="17941" t="8952"/>
          <a:stretch/>
        </p:blipFill>
        <p:spPr>
          <a:xfrm>
            <a:off x="2012746" y="2219291"/>
            <a:ext cx="1012599" cy="1165642"/>
          </a:xfrm>
          <a:prstGeom prst="rect">
            <a:avLst/>
          </a:prstGeom>
          <a:noFill/>
          <a:ln>
            <a:noFill/>
          </a:ln>
        </p:spPr>
      </p:pic>
      <p:cxnSp>
        <p:nvCxnSpPr>
          <p:cNvPr id="153" name="Google Shape;153;p13"/>
          <p:cNvCxnSpPr/>
          <p:nvPr/>
        </p:nvCxnSpPr>
        <p:spPr>
          <a:xfrm>
            <a:off x="6647208" y="2037957"/>
            <a:ext cx="0" cy="455865"/>
          </a:xfrm>
          <a:prstGeom prst="straightConnector1">
            <a:avLst/>
          </a:prstGeom>
          <a:noFill/>
          <a:ln cap="flat" cmpd="sng" w="38100">
            <a:solidFill>
              <a:srgbClr val="00B0F0"/>
            </a:solidFill>
            <a:prstDash val="solid"/>
            <a:miter lim="800000"/>
            <a:headEnd len="sm" w="sm" type="none"/>
            <a:tailEnd len="med" w="med" type="oval"/>
          </a:ln>
        </p:spPr>
      </p:cxnSp>
      <p:cxnSp>
        <p:nvCxnSpPr>
          <p:cNvPr id="154" name="Google Shape;154;p13"/>
          <p:cNvCxnSpPr/>
          <p:nvPr/>
        </p:nvCxnSpPr>
        <p:spPr>
          <a:xfrm rot="10800000">
            <a:off x="1479223" y="6460541"/>
            <a:ext cx="592741" cy="323839"/>
          </a:xfrm>
          <a:prstGeom prst="straightConnector1">
            <a:avLst/>
          </a:prstGeom>
          <a:noFill/>
          <a:ln cap="flat" cmpd="sng" w="38100">
            <a:solidFill>
              <a:srgbClr val="00B0F0"/>
            </a:solidFill>
            <a:prstDash val="solid"/>
            <a:miter lim="800000"/>
            <a:headEnd len="sm" w="sm" type="none"/>
            <a:tailEnd len="med" w="med" type="oval"/>
          </a:ln>
        </p:spPr>
      </p:cxnSp>
      <p:sp>
        <p:nvSpPr>
          <p:cNvPr id="155" name="Google Shape;155;p13"/>
          <p:cNvSpPr txBox="1"/>
          <p:nvPr/>
        </p:nvSpPr>
        <p:spPr>
          <a:xfrm>
            <a:off x="1663243" y="6703716"/>
            <a:ext cx="2188664" cy="8309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rgbClr val="000000"/>
                </a:solidFill>
                <a:latin typeface="Arial"/>
                <a:ea typeface="Arial"/>
                <a:cs typeface="Arial"/>
                <a:sym typeface="Arial"/>
              </a:rPr>
              <a:t>Understand:</a:t>
            </a:r>
            <a:endParaRPr/>
          </a:p>
          <a:p>
            <a:pPr indent="0" lvl="0" marL="0" marR="0" rtl="0" algn="ctr">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Arial"/>
                <a:ea typeface="Arial"/>
                <a:cs typeface="Arial"/>
                <a:sym typeface="Arial"/>
              </a:rPr>
              <a:t>An introduction to sustainability and sustainable lifestyles</a:t>
            </a:r>
            <a:endParaRPr b="0" i="0" sz="1200" u="none" cap="none" strike="noStrike">
              <a:solidFill>
                <a:srgbClr val="000000"/>
              </a:solidFill>
              <a:latin typeface="Arial"/>
              <a:ea typeface="Arial"/>
              <a:cs typeface="Arial"/>
              <a:sym typeface="Arial"/>
            </a:endParaRPr>
          </a:p>
        </p:txBody>
      </p:sp>
      <p:sp>
        <p:nvSpPr>
          <p:cNvPr id="156" name="Google Shape;156;p13"/>
          <p:cNvSpPr txBox="1"/>
          <p:nvPr/>
        </p:nvSpPr>
        <p:spPr>
          <a:xfrm>
            <a:off x="6768272" y="15803731"/>
            <a:ext cx="1820111"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rgbClr val="000000"/>
                </a:solidFill>
                <a:latin typeface="Arial"/>
                <a:ea typeface="Arial"/>
                <a:cs typeface="Arial"/>
                <a:sym typeface="Arial"/>
              </a:rPr>
              <a:t>Understand:</a:t>
            </a:r>
            <a:endParaRPr/>
          </a:p>
          <a:p>
            <a:pPr indent="0" lvl="0" marL="0" marR="0" rtl="0" algn="ctr">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Arial"/>
                <a:ea typeface="Arial"/>
                <a:cs typeface="Arial"/>
                <a:sym typeface="Arial"/>
              </a:rPr>
              <a:t>Introduction to night light project</a:t>
            </a:r>
            <a:endParaRPr b="0" i="0" sz="1200" u="none" cap="none" strike="noStrike">
              <a:solidFill>
                <a:srgbClr val="000000"/>
              </a:solidFill>
              <a:latin typeface="Arial"/>
              <a:ea typeface="Arial"/>
              <a:cs typeface="Arial"/>
              <a:sym typeface="Arial"/>
            </a:endParaRPr>
          </a:p>
        </p:txBody>
      </p:sp>
      <p:cxnSp>
        <p:nvCxnSpPr>
          <p:cNvPr id="157" name="Google Shape;157;p13"/>
          <p:cNvCxnSpPr/>
          <p:nvPr/>
        </p:nvCxnSpPr>
        <p:spPr>
          <a:xfrm flipH="1" rot="10800000">
            <a:off x="7630149" y="15367159"/>
            <a:ext cx="7800" cy="414300"/>
          </a:xfrm>
          <a:prstGeom prst="straightConnector1">
            <a:avLst/>
          </a:prstGeom>
          <a:noFill/>
          <a:ln cap="flat" cmpd="sng" w="38100">
            <a:solidFill>
              <a:srgbClr val="00B0F0"/>
            </a:solidFill>
            <a:prstDash val="solid"/>
            <a:miter lim="800000"/>
            <a:headEnd len="sm" w="sm" type="none"/>
            <a:tailEnd len="med" w="med" type="oval"/>
          </a:ln>
        </p:spPr>
      </p:cxnSp>
      <p:cxnSp>
        <p:nvCxnSpPr>
          <p:cNvPr id="158" name="Google Shape;158;p13"/>
          <p:cNvCxnSpPr/>
          <p:nvPr/>
        </p:nvCxnSpPr>
        <p:spPr>
          <a:xfrm flipH="1">
            <a:off x="5216299" y="5221334"/>
            <a:ext cx="7" cy="397288"/>
          </a:xfrm>
          <a:prstGeom prst="straightConnector1">
            <a:avLst/>
          </a:prstGeom>
          <a:noFill/>
          <a:ln cap="flat" cmpd="sng" w="38100">
            <a:solidFill>
              <a:srgbClr val="00B0F0"/>
            </a:solidFill>
            <a:prstDash val="solid"/>
            <a:miter lim="800000"/>
            <a:headEnd len="sm" w="sm" type="none"/>
            <a:tailEnd len="med" w="med" type="oval"/>
          </a:ln>
        </p:spPr>
      </p:cxnSp>
      <p:sp>
        <p:nvSpPr>
          <p:cNvPr id="159" name="Google Shape;159;p13"/>
          <p:cNvSpPr txBox="1"/>
          <p:nvPr/>
        </p:nvSpPr>
        <p:spPr>
          <a:xfrm>
            <a:off x="349673" y="4545490"/>
            <a:ext cx="1489848"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Arial"/>
                <a:ea typeface="Arial"/>
                <a:cs typeface="Arial"/>
                <a:sym typeface="Arial"/>
              </a:rPr>
              <a:t>Knowledge:</a:t>
            </a:r>
            <a:endParaRPr/>
          </a:p>
          <a:p>
            <a:pPr indent="0" lvl="0" marL="0" marR="0" rtl="0" algn="ctr">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Arial"/>
                <a:ea typeface="Arial"/>
                <a:cs typeface="Arial"/>
                <a:sym typeface="Arial"/>
              </a:rPr>
              <a:t>Energy - renewable and non-renewable sources</a:t>
            </a:r>
            <a:endParaRPr b="0" i="0" sz="1200" u="none" cap="none" strike="noStrike">
              <a:solidFill>
                <a:srgbClr val="000000"/>
              </a:solidFill>
              <a:latin typeface="Arial"/>
              <a:ea typeface="Arial"/>
              <a:cs typeface="Arial"/>
              <a:sym typeface="Arial"/>
            </a:endParaRPr>
          </a:p>
        </p:txBody>
      </p:sp>
      <p:pic>
        <p:nvPicPr>
          <p:cNvPr id="160" name="Google Shape;160;p13"/>
          <p:cNvPicPr preferRelativeResize="0"/>
          <p:nvPr/>
        </p:nvPicPr>
        <p:blipFill rotWithShape="1">
          <a:blip r:embed="rId8">
            <a:alphaModFix/>
          </a:blip>
          <a:srcRect b="0" l="23942" r="26925" t="0"/>
          <a:stretch/>
        </p:blipFill>
        <p:spPr>
          <a:xfrm>
            <a:off x="298672" y="5861780"/>
            <a:ext cx="564033" cy="642864"/>
          </a:xfrm>
          <a:prstGeom prst="rect">
            <a:avLst/>
          </a:prstGeom>
          <a:noFill/>
          <a:ln>
            <a:noFill/>
          </a:ln>
        </p:spPr>
      </p:pic>
      <p:pic>
        <p:nvPicPr>
          <p:cNvPr id="161" name="Google Shape;161;p13"/>
          <p:cNvPicPr preferRelativeResize="0"/>
          <p:nvPr/>
        </p:nvPicPr>
        <p:blipFill rotWithShape="1">
          <a:blip r:embed="rId9">
            <a:alphaModFix/>
          </a:blip>
          <a:srcRect b="0" l="0" r="0" t="0"/>
          <a:stretch/>
        </p:blipFill>
        <p:spPr>
          <a:xfrm>
            <a:off x="1515305" y="5501764"/>
            <a:ext cx="1540409" cy="862629"/>
          </a:xfrm>
          <a:prstGeom prst="rect">
            <a:avLst/>
          </a:prstGeom>
          <a:noFill/>
          <a:ln>
            <a:noFill/>
          </a:ln>
        </p:spPr>
      </p:pic>
      <p:cxnSp>
        <p:nvCxnSpPr>
          <p:cNvPr id="162" name="Google Shape;162;p13"/>
          <p:cNvCxnSpPr/>
          <p:nvPr/>
        </p:nvCxnSpPr>
        <p:spPr>
          <a:xfrm>
            <a:off x="3331304" y="5215079"/>
            <a:ext cx="3076" cy="407342"/>
          </a:xfrm>
          <a:prstGeom prst="straightConnector1">
            <a:avLst/>
          </a:prstGeom>
          <a:noFill/>
          <a:ln cap="flat" cmpd="sng" w="38100">
            <a:solidFill>
              <a:srgbClr val="00B0F0"/>
            </a:solidFill>
            <a:prstDash val="solid"/>
            <a:miter lim="800000"/>
            <a:headEnd len="sm" w="sm" type="none"/>
            <a:tailEnd len="med" w="med" type="oval"/>
          </a:ln>
        </p:spPr>
      </p:cxnSp>
      <p:cxnSp>
        <p:nvCxnSpPr>
          <p:cNvPr id="163" name="Google Shape;163;p13"/>
          <p:cNvCxnSpPr/>
          <p:nvPr/>
        </p:nvCxnSpPr>
        <p:spPr>
          <a:xfrm>
            <a:off x="3297458" y="2149678"/>
            <a:ext cx="0" cy="330600"/>
          </a:xfrm>
          <a:prstGeom prst="straightConnector1">
            <a:avLst/>
          </a:prstGeom>
          <a:noFill/>
          <a:ln cap="flat" cmpd="sng" w="38100">
            <a:solidFill>
              <a:srgbClr val="7030A0"/>
            </a:solidFill>
            <a:prstDash val="solid"/>
            <a:miter lim="800000"/>
            <a:headEnd len="sm" w="sm" type="none"/>
            <a:tailEnd len="med" w="med" type="oval"/>
          </a:ln>
        </p:spPr>
      </p:cxnSp>
      <p:sp>
        <p:nvSpPr>
          <p:cNvPr id="164" name="Google Shape;164;p13"/>
          <p:cNvSpPr txBox="1"/>
          <p:nvPr/>
        </p:nvSpPr>
        <p:spPr>
          <a:xfrm>
            <a:off x="2900654" y="1695746"/>
            <a:ext cx="861300"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9437FF"/>
              </a:buClr>
              <a:buSzPts val="800"/>
              <a:buFont typeface="Calibri"/>
              <a:buNone/>
            </a:pPr>
            <a:r>
              <a:rPr b="1" i="0" lang="en-US" sz="1200" u="none" cap="none" strike="noStrike">
                <a:solidFill>
                  <a:srgbClr val="9437FF"/>
                </a:solidFill>
                <a:latin typeface="Arial"/>
                <a:ea typeface="Arial"/>
                <a:cs typeface="Arial"/>
                <a:sym typeface="Arial"/>
              </a:rPr>
              <a:t>End of unit test</a:t>
            </a:r>
            <a:endParaRPr b="1" i="0" sz="1200" u="none" cap="none" strike="noStrike">
              <a:solidFill>
                <a:srgbClr val="9437FF"/>
              </a:solidFill>
              <a:latin typeface="Arial"/>
              <a:ea typeface="Arial"/>
              <a:cs typeface="Arial"/>
              <a:sym typeface="Arial"/>
            </a:endParaRPr>
          </a:p>
        </p:txBody>
      </p:sp>
      <p:cxnSp>
        <p:nvCxnSpPr>
          <p:cNvPr id="165" name="Google Shape;165;p13"/>
          <p:cNvCxnSpPr/>
          <p:nvPr/>
        </p:nvCxnSpPr>
        <p:spPr>
          <a:xfrm rot="10800000">
            <a:off x="3710137" y="4024608"/>
            <a:ext cx="0" cy="325066"/>
          </a:xfrm>
          <a:prstGeom prst="straightConnector1">
            <a:avLst/>
          </a:prstGeom>
          <a:noFill/>
          <a:ln cap="flat" cmpd="sng" w="38100">
            <a:solidFill>
              <a:srgbClr val="00B0F0"/>
            </a:solidFill>
            <a:prstDash val="solid"/>
            <a:miter lim="800000"/>
            <a:headEnd len="sm" w="sm" type="none"/>
            <a:tailEnd len="med" w="med" type="oval"/>
          </a:ln>
        </p:spPr>
      </p:cxnSp>
      <p:sp>
        <p:nvSpPr>
          <p:cNvPr id="166" name="Google Shape;166;p13"/>
          <p:cNvSpPr txBox="1"/>
          <p:nvPr/>
        </p:nvSpPr>
        <p:spPr>
          <a:xfrm>
            <a:off x="2316682" y="4602115"/>
            <a:ext cx="1751400" cy="61551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Arial"/>
                <a:ea typeface="Arial"/>
                <a:cs typeface="Arial"/>
                <a:sym typeface="Arial"/>
              </a:rPr>
              <a:t>Knowledge:</a:t>
            </a:r>
            <a:endParaRPr/>
          </a:p>
          <a:p>
            <a:pPr indent="0" lvl="0" marL="0" marR="0" rtl="0" algn="ctr">
              <a:lnSpc>
                <a:spcPct val="100000"/>
              </a:lnSpc>
              <a:spcBef>
                <a:spcPts val="0"/>
              </a:spcBef>
              <a:spcAft>
                <a:spcPts val="0"/>
              </a:spcAft>
              <a:buClr>
                <a:srgbClr val="000000"/>
              </a:buClr>
              <a:buSzPts val="1400"/>
              <a:buFont typeface="Arial"/>
              <a:buNone/>
            </a:pPr>
            <a:r>
              <a:rPr b="0" i="0" lang="en-US" sz="1100" u="none" cap="none" strike="noStrike">
                <a:solidFill>
                  <a:srgbClr val="000000"/>
                </a:solidFill>
                <a:latin typeface="Arial"/>
                <a:ea typeface="Arial"/>
                <a:cs typeface="Arial"/>
                <a:sym typeface="Arial"/>
              </a:rPr>
              <a:t>Sustainable cities - are they better and why?</a:t>
            </a:r>
            <a:endParaRPr b="0" i="0" sz="1100" u="none" cap="none" strike="noStrike">
              <a:solidFill>
                <a:srgbClr val="000000"/>
              </a:solidFill>
              <a:latin typeface="Arial"/>
              <a:ea typeface="Arial"/>
              <a:cs typeface="Arial"/>
              <a:sym typeface="Arial"/>
            </a:endParaRPr>
          </a:p>
        </p:txBody>
      </p:sp>
      <p:pic>
        <p:nvPicPr>
          <p:cNvPr id="167" name="Google Shape;167;p13"/>
          <p:cNvPicPr preferRelativeResize="0"/>
          <p:nvPr/>
        </p:nvPicPr>
        <p:blipFill rotWithShape="1">
          <a:blip r:embed="rId10">
            <a:alphaModFix/>
          </a:blip>
          <a:srcRect b="0" l="0" r="0" t="0"/>
          <a:stretch/>
        </p:blipFill>
        <p:spPr>
          <a:xfrm>
            <a:off x="3236336" y="5885239"/>
            <a:ext cx="1118059" cy="696818"/>
          </a:xfrm>
          <a:prstGeom prst="rect">
            <a:avLst/>
          </a:prstGeom>
          <a:noFill/>
          <a:ln>
            <a:noFill/>
          </a:ln>
        </p:spPr>
      </p:pic>
      <p:sp>
        <p:nvSpPr>
          <p:cNvPr id="168" name="Google Shape;168;p13"/>
          <p:cNvSpPr txBox="1"/>
          <p:nvPr/>
        </p:nvSpPr>
        <p:spPr>
          <a:xfrm>
            <a:off x="4315760" y="4358235"/>
            <a:ext cx="1934790" cy="8309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rgbClr val="000000"/>
                </a:solidFill>
                <a:latin typeface="Arial"/>
                <a:ea typeface="Arial"/>
                <a:cs typeface="Arial"/>
                <a:sym typeface="Arial"/>
              </a:rPr>
              <a:t>Applying  Knowledge / Creativity:</a:t>
            </a:r>
            <a:endParaRPr/>
          </a:p>
          <a:p>
            <a:pPr indent="0" lvl="0" marL="0" marR="0" rtl="0" algn="ctr">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Arial"/>
                <a:ea typeface="Arial"/>
                <a:cs typeface="Arial"/>
                <a:sym typeface="Arial"/>
              </a:rPr>
              <a:t>Creating designs for sustainable homes</a:t>
            </a:r>
            <a:endParaRPr b="0" i="0" sz="1200" u="none" cap="none" strike="noStrike">
              <a:solidFill>
                <a:srgbClr val="000000"/>
              </a:solidFill>
              <a:latin typeface="Arial"/>
              <a:ea typeface="Arial"/>
              <a:cs typeface="Arial"/>
              <a:sym typeface="Arial"/>
            </a:endParaRPr>
          </a:p>
        </p:txBody>
      </p:sp>
      <p:cxnSp>
        <p:nvCxnSpPr>
          <p:cNvPr id="169" name="Google Shape;169;p13"/>
          <p:cNvCxnSpPr/>
          <p:nvPr/>
        </p:nvCxnSpPr>
        <p:spPr>
          <a:xfrm>
            <a:off x="1898733" y="2138399"/>
            <a:ext cx="0" cy="330600"/>
          </a:xfrm>
          <a:prstGeom prst="straightConnector1">
            <a:avLst/>
          </a:prstGeom>
          <a:noFill/>
          <a:ln cap="flat" cmpd="sng" w="38100">
            <a:solidFill>
              <a:srgbClr val="7030A0"/>
            </a:solidFill>
            <a:prstDash val="solid"/>
            <a:miter lim="800000"/>
            <a:headEnd len="sm" w="sm" type="none"/>
            <a:tailEnd len="med" w="med" type="oval"/>
          </a:ln>
        </p:spPr>
      </p:cxnSp>
      <p:cxnSp>
        <p:nvCxnSpPr>
          <p:cNvPr id="170" name="Google Shape;170;p13"/>
          <p:cNvCxnSpPr/>
          <p:nvPr/>
        </p:nvCxnSpPr>
        <p:spPr>
          <a:xfrm rot="10800000">
            <a:off x="4852350" y="6094620"/>
            <a:ext cx="3998" cy="815427"/>
          </a:xfrm>
          <a:prstGeom prst="straightConnector1">
            <a:avLst/>
          </a:prstGeom>
          <a:noFill/>
          <a:ln cap="flat" cmpd="sng" w="38100">
            <a:solidFill>
              <a:srgbClr val="FF0000"/>
            </a:solidFill>
            <a:prstDash val="solid"/>
            <a:miter lim="800000"/>
            <a:headEnd len="sm" w="sm" type="none"/>
            <a:tailEnd len="med" w="med" type="oval"/>
          </a:ln>
        </p:spPr>
      </p:cxnSp>
      <p:sp>
        <p:nvSpPr>
          <p:cNvPr id="171" name="Google Shape;171;p13"/>
          <p:cNvSpPr txBox="1"/>
          <p:nvPr/>
        </p:nvSpPr>
        <p:spPr>
          <a:xfrm>
            <a:off x="3835504" y="6958609"/>
            <a:ext cx="1751400" cy="8309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rgbClr val="FF0000"/>
                </a:solidFill>
                <a:latin typeface="Arial"/>
                <a:ea typeface="Arial"/>
                <a:cs typeface="Arial"/>
                <a:sym typeface="Arial"/>
              </a:rPr>
              <a:t>Homework: </a:t>
            </a:r>
            <a:endParaRPr/>
          </a:p>
          <a:p>
            <a:pPr indent="0" lvl="0" marL="0" marR="0" rtl="0" algn="ctr">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Arial"/>
                <a:ea typeface="Arial"/>
                <a:cs typeface="Arial"/>
                <a:sym typeface="Arial"/>
              </a:rPr>
              <a:t>From the takeaway menu - choose a task to complete</a:t>
            </a:r>
            <a:endParaRPr b="0" i="0" sz="1200" u="none" cap="none" strike="noStrike">
              <a:solidFill>
                <a:srgbClr val="000000"/>
              </a:solidFill>
              <a:latin typeface="Arial"/>
              <a:ea typeface="Arial"/>
              <a:cs typeface="Arial"/>
              <a:sym typeface="Arial"/>
            </a:endParaRPr>
          </a:p>
        </p:txBody>
      </p:sp>
      <p:cxnSp>
        <p:nvCxnSpPr>
          <p:cNvPr id="172" name="Google Shape;172;p13"/>
          <p:cNvCxnSpPr/>
          <p:nvPr/>
        </p:nvCxnSpPr>
        <p:spPr>
          <a:xfrm rot="10800000">
            <a:off x="6265560" y="6094619"/>
            <a:ext cx="0" cy="407714"/>
          </a:xfrm>
          <a:prstGeom prst="straightConnector1">
            <a:avLst/>
          </a:prstGeom>
          <a:noFill/>
          <a:ln cap="flat" cmpd="sng" w="38100">
            <a:solidFill>
              <a:srgbClr val="00B0F0"/>
            </a:solidFill>
            <a:prstDash val="solid"/>
            <a:miter lim="800000"/>
            <a:headEnd len="sm" w="sm" type="none"/>
            <a:tailEnd len="med" w="med" type="oval"/>
          </a:ln>
        </p:spPr>
      </p:cxnSp>
      <p:cxnSp>
        <p:nvCxnSpPr>
          <p:cNvPr id="173" name="Google Shape;173;p13"/>
          <p:cNvCxnSpPr/>
          <p:nvPr/>
        </p:nvCxnSpPr>
        <p:spPr>
          <a:xfrm>
            <a:off x="7367233" y="5041831"/>
            <a:ext cx="0" cy="459933"/>
          </a:xfrm>
          <a:prstGeom prst="straightConnector1">
            <a:avLst/>
          </a:prstGeom>
          <a:noFill/>
          <a:ln cap="flat" cmpd="sng" w="38100">
            <a:solidFill>
              <a:srgbClr val="00B0F0"/>
            </a:solidFill>
            <a:prstDash val="solid"/>
            <a:miter lim="800000"/>
            <a:headEnd len="sm" w="sm" type="none"/>
            <a:tailEnd len="med" w="med" type="oval"/>
          </a:ln>
        </p:spPr>
      </p:cxnSp>
      <p:sp>
        <p:nvSpPr>
          <p:cNvPr id="174" name="Google Shape;174;p13"/>
          <p:cNvSpPr txBox="1"/>
          <p:nvPr/>
        </p:nvSpPr>
        <p:spPr>
          <a:xfrm>
            <a:off x="6202520" y="4152402"/>
            <a:ext cx="2104932" cy="92329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rgbClr val="000000"/>
                </a:solidFill>
                <a:latin typeface="Arial"/>
                <a:ea typeface="Arial"/>
                <a:cs typeface="Arial"/>
                <a:sym typeface="Arial"/>
              </a:rPr>
              <a:t>Applying Knowledge / Design skills</a:t>
            </a:r>
            <a:endParaRPr/>
          </a:p>
          <a:p>
            <a:pPr indent="0" lvl="0" marL="0" marR="0" rtl="0" algn="ctr">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Arial"/>
                <a:ea typeface="Arial"/>
                <a:cs typeface="Arial"/>
                <a:sym typeface="Arial"/>
              </a:rPr>
              <a:t>Presenting final idea for a sustainable home</a:t>
            </a:r>
            <a:endParaRPr b="0" i="0" sz="1200" u="none" cap="none" strike="noStrike">
              <a:solidFill>
                <a:srgbClr val="000000"/>
              </a:solidFill>
              <a:latin typeface="Arial"/>
              <a:ea typeface="Arial"/>
              <a:cs typeface="Arial"/>
              <a:sym typeface="Arial"/>
            </a:endParaRPr>
          </a:p>
        </p:txBody>
      </p:sp>
      <p:sp>
        <p:nvSpPr>
          <p:cNvPr id="175" name="Google Shape;175;p13"/>
          <p:cNvSpPr txBox="1"/>
          <p:nvPr/>
        </p:nvSpPr>
        <p:spPr>
          <a:xfrm>
            <a:off x="3828396" y="3254919"/>
            <a:ext cx="1797900" cy="738633"/>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Arial"/>
                <a:ea typeface="Arial"/>
                <a:cs typeface="Arial"/>
                <a:sym typeface="Arial"/>
              </a:rPr>
              <a:t>Evaluation:</a:t>
            </a:r>
            <a:endParaRPr/>
          </a:p>
          <a:p>
            <a:pPr indent="0" lvl="0" marL="0" marR="0" rtl="0" algn="ctr">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Evaluation of the finished house design</a:t>
            </a:r>
            <a:endParaRPr b="0" i="0" sz="1200" u="none" cap="none" strike="noStrike">
              <a:solidFill>
                <a:schemeClr val="dk1"/>
              </a:solidFill>
              <a:latin typeface="Arial"/>
              <a:ea typeface="Arial"/>
              <a:cs typeface="Arial"/>
              <a:sym typeface="Arial"/>
            </a:endParaRPr>
          </a:p>
        </p:txBody>
      </p:sp>
      <p:sp>
        <p:nvSpPr>
          <p:cNvPr id="176" name="Google Shape;176;p13"/>
          <p:cNvSpPr txBox="1"/>
          <p:nvPr/>
        </p:nvSpPr>
        <p:spPr>
          <a:xfrm>
            <a:off x="7996908" y="1853932"/>
            <a:ext cx="1622400" cy="738633"/>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FF0000"/>
                </a:solidFill>
                <a:latin typeface="Arial"/>
                <a:ea typeface="Arial"/>
                <a:cs typeface="Arial"/>
                <a:sym typeface="Arial"/>
              </a:rPr>
              <a:t>Homework:</a:t>
            </a:r>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Collecting items for modelling</a:t>
            </a:r>
            <a:endParaRPr b="0" i="0" sz="1200" u="none" cap="none" strike="noStrike">
              <a:solidFill>
                <a:schemeClr val="dk1"/>
              </a:solidFill>
              <a:latin typeface="Arial"/>
              <a:ea typeface="Arial"/>
              <a:cs typeface="Arial"/>
              <a:sym typeface="Arial"/>
            </a:endParaRPr>
          </a:p>
        </p:txBody>
      </p:sp>
      <p:sp>
        <p:nvSpPr>
          <p:cNvPr id="177" name="Google Shape;177;p13"/>
          <p:cNvSpPr txBox="1"/>
          <p:nvPr/>
        </p:nvSpPr>
        <p:spPr>
          <a:xfrm>
            <a:off x="5744833" y="1161457"/>
            <a:ext cx="1622400" cy="92329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Practical Skills:</a:t>
            </a:r>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Making the model and adjusting if necessary</a:t>
            </a:r>
            <a:endParaRPr b="0" i="0" sz="1200" u="none" cap="none" strike="noStrike">
              <a:solidFill>
                <a:srgbClr val="000000"/>
              </a:solidFill>
              <a:latin typeface="Arial"/>
              <a:ea typeface="Arial"/>
              <a:cs typeface="Arial"/>
              <a:sym typeface="Arial"/>
            </a:endParaRPr>
          </a:p>
        </p:txBody>
      </p:sp>
      <p:cxnSp>
        <p:nvCxnSpPr>
          <p:cNvPr id="178" name="Google Shape;178;p13"/>
          <p:cNvCxnSpPr/>
          <p:nvPr/>
        </p:nvCxnSpPr>
        <p:spPr>
          <a:xfrm flipH="1">
            <a:off x="7733378" y="2175817"/>
            <a:ext cx="358488" cy="301732"/>
          </a:xfrm>
          <a:prstGeom prst="straightConnector1">
            <a:avLst/>
          </a:prstGeom>
          <a:noFill/>
          <a:ln cap="flat" cmpd="sng" w="38100">
            <a:solidFill>
              <a:srgbClr val="FF0000"/>
            </a:solidFill>
            <a:prstDash val="solid"/>
            <a:miter lim="800000"/>
            <a:headEnd len="sm" w="sm" type="none"/>
            <a:tailEnd len="med" w="med" type="oval"/>
          </a:ln>
        </p:spPr>
      </p:cxnSp>
      <p:sp>
        <p:nvSpPr>
          <p:cNvPr id="179" name="Google Shape;179;p13"/>
          <p:cNvSpPr txBox="1"/>
          <p:nvPr/>
        </p:nvSpPr>
        <p:spPr>
          <a:xfrm>
            <a:off x="6645496" y="13860179"/>
            <a:ext cx="1820111"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Arial"/>
                <a:ea typeface="Arial"/>
                <a:cs typeface="Arial"/>
                <a:sym typeface="Arial"/>
              </a:rPr>
              <a:t>Understand:</a:t>
            </a:r>
            <a:endParaRPr/>
          </a:p>
          <a:p>
            <a:pPr indent="0" lvl="0" marL="0" marR="0" rtl="0" algn="ctr">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Arial"/>
                <a:ea typeface="Arial"/>
                <a:cs typeface="Arial"/>
                <a:sym typeface="Arial"/>
              </a:rPr>
              <a:t>Analysis of the design need</a:t>
            </a:r>
            <a:endParaRPr b="0" i="0" sz="1200" u="none" cap="none" strike="noStrike">
              <a:solidFill>
                <a:srgbClr val="000000"/>
              </a:solidFill>
              <a:latin typeface="Arial"/>
              <a:ea typeface="Arial"/>
              <a:cs typeface="Arial"/>
              <a:sym typeface="Arial"/>
            </a:endParaRPr>
          </a:p>
        </p:txBody>
      </p:sp>
      <p:cxnSp>
        <p:nvCxnSpPr>
          <p:cNvPr id="180" name="Google Shape;180;p13"/>
          <p:cNvCxnSpPr/>
          <p:nvPr/>
        </p:nvCxnSpPr>
        <p:spPr>
          <a:xfrm>
            <a:off x="6036043" y="14100113"/>
            <a:ext cx="0" cy="633924"/>
          </a:xfrm>
          <a:prstGeom prst="straightConnector1">
            <a:avLst/>
          </a:prstGeom>
          <a:noFill/>
          <a:ln cap="flat" cmpd="sng" w="38100">
            <a:solidFill>
              <a:srgbClr val="FF0000"/>
            </a:solidFill>
            <a:prstDash val="solid"/>
            <a:miter lim="800000"/>
            <a:headEnd len="sm" w="sm" type="none"/>
            <a:tailEnd len="med" w="med" type="oval"/>
          </a:ln>
        </p:spPr>
      </p:cxnSp>
      <p:pic>
        <p:nvPicPr>
          <p:cNvPr id="181" name="Google Shape;181;p13"/>
          <p:cNvPicPr preferRelativeResize="0"/>
          <p:nvPr/>
        </p:nvPicPr>
        <p:blipFill rotWithShape="1">
          <a:blip r:embed="rId11">
            <a:alphaModFix/>
          </a:blip>
          <a:srcRect b="0" l="0" r="0" t="0"/>
          <a:stretch/>
        </p:blipFill>
        <p:spPr>
          <a:xfrm>
            <a:off x="5921392" y="15567326"/>
            <a:ext cx="897035" cy="1080370"/>
          </a:xfrm>
          <a:prstGeom prst="rect">
            <a:avLst/>
          </a:prstGeom>
          <a:noFill/>
          <a:ln>
            <a:noFill/>
          </a:ln>
        </p:spPr>
      </p:pic>
      <p:sp>
        <p:nvSpPr>
          <p:cNvPr id="182" name="Google Shape;182;p13"/>
          <p:cNvSpPr txBox="1"/>
          <p:nvPr/>
        </p:nvSpPr>
        <p:spPr>
          <a:xfrm>
            <a:off x="4998316" y="13638489"/>
            <a:ext cx="1820111"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rgbClr val="FF0000"/>
                </a:solidFill>
                <a:latin typeface="Arial"/>
                <a:ea typeface="Arial"/>
                <a:cs typeface="Arial"/>
                <a:sym typeface="Arial"/>
              </a:rPr>
              <a:t>Homework: </a:t>
            </a:r>
            <a:r>
              <a:rPr b="0" i="0" lang="en-US" sz="1200" u="none" cap="none" strike="noStrike">
                <a:solidFill>
                  <a:srgbClr val="000000"/>
                </a:solidFill>
                <a:latin typeface="Arial"/>
                <a:ea typeface="Arial"/>
                <a:cs typeface="Arial"/>
                <a:sym typeface="Arial"/>
              </a:rPr>
              <a:t>Research on night lights</a:t>
            </a:r>
            <a:endParaRPr b="0" i="0" sz="1200" u="none" cap="none" strike="noStrike">
              <a:solidFill>
                <a:srgbClr val="000000"/>
              </a:solidFill>
              <a:latin typeface="Arial"/>
              <a:ea typeface="Arial"/>
              <a:cs typeface="Arial"/>
              <a:sym typeface="Arial"/>
            </a:endParaRPr>
          </a:p>
        </p:txBody>
      </p:sp>
      <p:sp>
        <p:nvSpPr>
          <p:cNvPr id="183" name="Google Shape;183;p13"/>
          <p:cNvSpPr txBox="1"/>
          <p:nvPr/>
        </p:nvSpPr>
        <p:spPr>
          <a:xfrm>
            <a:off x="3494062" y="12440393"/>
            <a:ext cx="1751400" cy="8309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rgbClr val="000000"/>
                </a:solidFill>
                <a:latin typeface="Arial"/>
                <a:ea typeface="Arial"/>
                <a:cs typeface="Arial"/>
                <a:sym typeface="Arial"/>
              </a:rPr>
              <a:t>Research:</a:t>
            </a:r>
            <a:endParaRPr/>
          </a:p>
          <a:p>
            <a:pPr indent="0" lvl="0" marL="0" marR="0" rtl="0" algn="ctr">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Arial"/>
                <a:ea typeface="Arial"/>
                <a:cs typeface="Arial"/>
                <a:sym typeface="Arial"/>
              </a:rPr>
              <a:t>How the process of vacuum forming works</a:t>
            </a:r>
            <a:endParaRPr b="0" i="0" sz="1200" u="none" cap="none" strike="noStrike">
              <a:solidFill>
                <a:srgbClr val="000000"/>
              </a:solidFill>
              <a:latin typeface="Arial"/>
              <a:ea typeface="Arial"/>
              <a:cs typeface="Arial"/>
              <a:sym typeface="Arial"/>
            </a:endParaRPr>
          </a:p>
        </p:txBody>
      </p:sp>
      <p:cxnSp>
        <p:nvCxnSpPr>
          <p:cNvPr id="184" name="Google Shape;184;p13"/>
          <p:cNvCxnSpPr/>
          <p:nvPr/>
        </p:nvCxnSpPr>
        <p:spPr>
          <a:xfrm>
            <a:off x="4354599" y="14388294"/>
            <a:ext cx="7800" cy="340548"/>
          </a:xfrm>
          <a:prstGeom prst="straightConnector1">
            <a:avLst/>
          </a:prstGeom>
          <a:noFill/>
          <a:ln cap="flat" cmpd="sng" w="38100">
            <a:solidFill>
              <a:srgbClr val="00B0F0"/>
            </a:solidFill>
            <a:prstDash val="solid"/>
            <a:miter lim="800000"/>
            <a:headEnd len="sm" w="sm" type="none"/>
            <a:tailEnd len="med" w="med" type="oval"/>
          </a:ln>
        </p:spPr>
      </p:cxnSp>
      <p:sp>
        <p:nvSpPr>
          <p:cNvPr id="185" name="Google Shape;185;p13"/>
          <p:cNvSpPr txBox="1"/>
          <p:nvPr/>
        </p:nvSpPr>
        <p:spPr>
          <a:xfrm>
            <a:off x="3855274" y="15574309"/>
            <a:ext cx="1751400"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rgbClr val="000000"/>
                </a:solidFill>
                <a:latin typeface="Arial"/>
                <a:ea typeface="Arial"/>
                <a:cs typeface="Arial"/>
                <a:sym typeface="Arial"/>
              </a:rPr>
              <a:t>Recap &amp; Retrieval:</a:t>
            </a:r>
            <a:endParaRPr/>
          </a:p>
          <a:p>
            <a:pPr indent="0" lvl="0" marL="0" marR="0" rtl="0" algn="ctr">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Arial"/>
                <a:ea typeface="Arial"/>
                <a:cs typeface="Arial"/>
                <a:sym typeface="Arial"/>
              </a:rPr>
              <a:t>Writing a specification for night light – Link to years 7 &amp; 8</a:t>
            </a:r>
            <a:endParaRPr/>
          </a:p>
        </p:txBody>
      </p:sp>
      <p:sp>
        <p:nvSpPr>
          <p:cNvPr id="186" name="Google Shape;186;p13"/>
          <p:cNvSpPr txBox="1"/>
          <p:nvPr/>
        </p:nvSpPr>
        <p:spPr>
          <a:xfrm>
            <a:off x="3469991" y="13380738"/>
            <a:ext cx="1751400"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rgbClr val="000000"/>
                </a:solidFill>
                <a:latin typeface="Arial"/>
                <a:ea typeface="Arial"/>
                <a:cs typeface="Arial"/>
                <a:sym typeface="Arial"/>
              </a:rPr>
              <a:t>Creativity:</a:t>
            </a:r>
            <a:endParaRPr/>
          </a:p>
          <a:p>
            <a:pPr indent="0" lvl="0" marL="0" marR="0" rtl="0" algn="ctr">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Arial"/>
                <a:ea typeface="Arial"/>
                <a:cs typeface="Arial"/>
                <a:sym typeface="Arial"/>
              </a:rPr>
              <a:t>Apply research to create design ideas for </a:t>
            </a:r>
            <a:endParaRPr/>
          </a:p>
          <a:p>
            <a:pPr indent="0" lvl="0" marL="0" marR="0" rtl="0" algn="ctr">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Arial"/>
                <a:ea typeface="Arial"/>
                <a:cs typeface="Arial"/>
                <a:sym typeface="Arial"/>
              </a:rPr>
              <a:t>night light picture</a:t>
            </a:r>
            <a:endParaRPr b="0" i="0" sz="1200" u="none" cap="none" strike="noStrike">
              <a:solidFill>
                <a:srgbClr val="000000"/>
              </a:solidFill>
              <a:latin typeface="Arial"/>
              <a:ea typeface="Arial"/>
              <a:cs typeface="Arial"/>
              <a:sym typeface="Arial"/>
            </a:endParaRPr>
          </a:p>
        </p:txBody>
      </p:sp>
      <p:pic>
        <p:nvPicPr>
          <p:cNvPr id="187" name="Google Shape;187;p13"/>
          <p:cNvPicPr preferRelativeResize="0"/>
          <p:nvPr/>
        </p:nvPicPr>
        <p:blipFill rotWithShape="1">
          <a:blip r:embed="rId12">
            <a:alphaModFix/>
          </a:blip>
          <a:srcRect b="15346" l="0" r="0" t="16042"/>
          <a:stretch/>
        </p:blipFill>
        <p:spPr>
          <a:xfrm>
            <a:off x="2915138" y="11676414"/>
            <a:ext cx="892053" cy="612047"/>
          </a:xfrm>
          <a:prstGeom prst="rect">
            <a:avLst/>
          </a:prstGeom>
          <a:noFill/>
          <a:ln>
            <a:noFill/>
          </a:ln>
        </p:spPr>
      </p:pic>
      <p:sp>
        <p:nvSpPr>
          <p:cNvPr id="188" name="Google Shape;188;p13"/>
          <p:cNvSpPr txBox="1"/>
          <p:nvPr/>
        </p:nvSpPr>
        <p:spPr>
          <a:xfrm>
            <a:off x="2055791" y="15545887"/>
            <a:ext cx="1751400"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rgbClr val="000000"/>
                </a:solidFill>
                <a:latin typeface="Arial"/>
                <a:ea typeface="Arial"/>
                <a:cs typeface="Arial"/>
                <a:sym typeface="Arial"/>
              </a:rPr>
              <a:t>Evaluation:</a:t>
            </a:r>
            <a:endParaRPr/>
          </a:p>
          <a:p>
            <a:pPr indent="0" lvl="0" marL="0" marR="0" rtl="0" algn="ctr">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Arial"/>
                <a:ea typeface="Arial"/>
                <a:cs typeface="Arial"/>
                <a:sym typeface="Arial"/>
              </a:rPr>
              <a:t>Evaluation of design ideas to refine ideas for final design</a:t>
            </a:r>
            <a:endParaRPr b="0" i="0" sz="1200" u="none" cap="none" strike="noStrike">
              <a:solidFill>
                <a:srgbClr val="000000"/>
              </a:solidFill>
              <a:latin typeface="Arial"/>
              <a:ea typeface="Arial"/>
              <a:cs typeface="Arial"/>
              <a:sym typeface="Arial"/>
            </a:endParaRPr>
          </a:p>
        </p:txBody>
      </p:sp>
      <p:sp>
        <p:nvSpPr>
          <p:cNvPr id="189" name="Google Shape;189;p13"/>
          <p:cNvSpPr txBox="1"/>
          <p:nvPr/>
        </p:nvSpPr>
        <p:spPr>
          <a:xfrm>
            <a:off x="272873" y="15413404"/>
            <a:ext cx="1751400" cy="8309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rgbClr val="000000"/>
                </a:solidFill>
                <a:latin typeface="Arial"/>
                <a:ea typeface="Arial"/>
                <a:cs typeface="Arial"/>
                <a:sym typeface="Arial"/>
              </a:rPr>
              <a:t>Apply Design Skills:</a:t>
            </a:r>
            <a:endParaRPr/>
          </a:p>
          <a:p>
            <a:pPr indent="0" lvl="0" marL="0" marR="0" rtl="0" algn="ctr">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Arial"/>
                <a:ea typeface="Arial"/>
                <a:cs typeface="Arial"/>
                <a:sym typeface="Arial"/>
              </a:rPr>
              <a:t>Create final design for night light picture</a:t>
            </a:r>
            <a:endParaRPr b="0" i="0" sz="1200" u="none" cap="none" strike="noStrike">
              <a:solidFill>
                <a:srgbClr val="000000"/>
              </a:solidFill>
              <a:latin typeface="Arial"/>
              <a:ea typeface="Arial"/>
              <a:cs typeface="Arial"/>
              <a:sym typeface="Arial"/>
            </a:endParaRPr>
          </a:p>
        </p:txBody>
      </p:sp>
      <p:cxnSp>
        <p:nvCxnSpPr>
          <p:cNvPr id="190" name="Google Shape;190;p13"/>
          <p:cNvCxnSpPr/>
          <p:nvPr/>
        </p:nvCxnSpPr>
        <p:spPr>
          <a:xfrm flipH="1" rot="10800000">
            <a:off x="1028785" y="15110485"/>
            <a:ext cx="430711" cy="355696"/>
          </a:xfrm>
          <a:prstGeom prst="straightConnector1">
            <a:avLst/>
          </a:prstGeom>
          <a:noFill/>
          <a:ln cap="flat" cmpd="sng" w="38100">
            <a:solidFill>
              <a:srgbClr val="00B0F0"/>
            </a:solidFill>
            <a:prstDash val="solid"/>
            <a:miter lim="800000"/>
            <a:headEnd len="sm" w="sm" type="none"/>
            <a:tailEnd len="med" w="med" type="oval"/>
          </a:ln>
        </p:spPr>
      </p:cxnSp>
      <p:cxnSp>
        <p:nvCxnSpPr>
          <p:cNvPr id="191" name="Google Shape;191;p13"/>
          <p:cNvCxnSpPr/>
          <p:nvPr/>
        </p:nvCxnSpPr>
        <p:spPr>
          <a:xfrm rot="10800000">
            <a:off x="2968560" y="15403764"/>
            <a:ext cx="0" cy="341089"/>
          </a:xfrm>
          <a:prstGeom prst="straightConnector1">
            <a:avLst/>
          </a:prstGeom>
          <a:noFill/>
          <a:ln cap="flat" cmpd="sng" w="38100">
            <a:solidFill>
              <a:srgbClr val="00B0F0"/>
            </a:solidFill>
            <a:prstDash val="solid"/>
            <a:miter lim="800000"/>
            <a:headEnd len="sm" w="sm" type="none"/>
            <a:tailEnd len="med" w="med" type="oval"/>
          </a:ln>
        </p:spPr>
      </p:cxnSp>
      <p:cxnSp>
        <p:nvCxnSpPr>
          <p:cNvPr id="192" name="Google Shape;192;p13"/>
          <p:cNvCxnSpPr/>
          <p:nvPr/>
        </p:nvCxnSpPr>
        <p:spPr>
          <a:xfrm>
            <a:off x="2417863" y="14414366"/>
            <a:ext cx="7800" cy="340548"/>
          </a:xfrm>
          <a:prstGeom prst="straightConnector1">
            <a:avLst/>
          </a:prstGeom>
          <a:noFill/>
          <a:ln cap="flat" cmpd="sng" w="38100">
            <a:solidFill>
              <a:srgbClr val="00B0F0"/>
            </a:solidFill>
            <a:prstDash val="solid"/>
            <a:miter lim="800000"/>
            <a:headEnd len="sm" w="sm" type="none"/>
            <a:tailEnd len="med" w="med" type="oval"/>
          </a:ln>
        </p:spPr>
      </p:cxnSp>
      <p:sp>
        <p:nvSpPr>
          <p:cNvPr id="193" name="Google Shape;193;p13"/>
          <p:cNvSpPr txBox="1"/>
          <p:nvPr/>
        </p:nvSpPr>
        <p:spPr>
          <a:xfrm>
            <a:off x="767833" y="10651798"/>
            <a:ext cx="1751400"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rgbClr val="000000"/>
                </a:solidFill>
                <a:latin typeface="Arial"/>
                <a:ea typeface="Arial"/>
                <a:cs typeface="Arial"/>
                <a:sym typeface="Arial"/>
              </a:rPr>
              <a:t>Knowledge:</a:t>
            </a:r>
            <a:endParaRPr/>
          </a:p>
          <a:p>
            <a:pPr indent="0" lvl="0" marL="0" marR="0" rtl="0" algn="ctr">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Arial"/>
                <a:ea typeface="Arial"/>
                <a:cs typeface="Arial"/>
                <a:sym typeface="Arial"/>
              </a:rPr>
              <a:t>How is the base of the night light formed?</a:t>
            </a:r>
            <a:endParaRPr b="0" i="0" sz="1200" u="none" cap="none" strike="noStrike">
              <a:solidFill>
                <a:srgbClr val="000000"/>
              </a:solidFill>
              <a:latin typeface="Arial"/>
              <a:ea typeface="Arial"/>
              <a:cs typeface="Arial"/>
              <a:sym typeface="Arial"/>
            </a:endParaRPr>
          </a:p>
        </p:txBody>
      </p:sp>
      <p:cxnSp>
        <p:nvCxnSpPr>
          <p:cNvPr id="194" name="Google Shape;194;p13"/>
          <p:cNvCxnSpPr/>
          <p:nvPr/>
        </p:nvCxnSpPr>
        <p:spPr>
          <a:xfrm rot="10800000">
            <a:off x="4369762" y="12288461"/>
            <a:ext cx="0" cy="341089"/>
          </a:xfrm>
          <a:prstGeom prst="straightConnector1">
            <a:avLst/>
          </a:prstGeom>
          <a:noFill/>
          <a:ln cap="flat" cmpd="sng" w="38100">
            <a:solidFill>
              <a:srgbClr val="00B0F0"/>
            </a:solidFill>
            <a:prstDash val="solid"/>
            <a:miter lim="800000"/>
            <a:headEnd len="sm" w="sm" type="none"/>
            <a:tailEnd len="med" w="med" type="oval"/>
          </a:ln>
        </p:spPr>
      </p:cxnSp>
      <p:cxnSp>
        <p:nvCxnSpPr>
          <p:cNvPr id="195" name="Google Shape;195;p13"/>
          <p:cNvCxnSpPr/>
          <p:nvPr/>
        </p:nvCxnSpPr>
        <p:spPr>
          <a:xfrm>
            <a:off x="1902671" y="11291220"/>
            <a:ext cx="178260" cy="469089"/>
          </a:xfrm>
          <a:prstGeom prst="straightConnector1">
            <a:avLst/>
          </a:prstGeom>
          <a:noFill/>
          <a:ln cap="flat" cmpd="sng" w="38100">
            <a:solidFill>
              <a:srgbClr val="00B0F0"/>
            </a:solidFill>
            <a:prstDash val="solid"/>
            <a:miter lim="800000"/>
            <a:headEnd len="sm" w="sm" type="none"/>
            <a:tailEnd len="med" w="med" type="oval"/>
          </a:ln>
        </p:spPr>
      </p:cxnSp>
      <p:sp>
        <p:nvSpPr>
          <p:cNvPr id="196" name="Google Shape;196;p13"/>
          <p:cNvSpPr txBox="1"/>
          <p:nvPr/>
        </p:nvSpPr>
        <p:spPr>
          <a:xfrm>
            <a:off x="1400974" y="12709648"/>
            <a:ext cx="1820111"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rgbClr val="FF0000"/>
                </a:solidFill>
                <a:latin typeface="Arial"/>
                <a:ea typeface="Arial"/>
                <a:cs typeface="Arial"/>
                <a:sym typeface="Arial"/>
              </a:rPr>
              <a:t>Homework: </a:t>
            </a:r>
            <a:endParaRPr/>
          </a:p>
          <a:p>
            <a:pPr indent="0" lvl="0" marL="0" marR="0" rtl="0" algn="ctr">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Complete final design </a:t>
            </a:r>
            <a:endParaRPr b="0" i="0" sz="1200" u="none" cap="none" strike="noStrike">
              <a:solidFill>
                <a:schemeClr val="dk1"/>
              </a:solidFill>
              <a:latin typeface="Arial"/>
              <a:ea typeface="Arial"/>
              <a:cs typeface="Arial"/>
              <a:sym typeface="Arial"/>
            </a:endParaRPr>
          </a:p>
        </p:txBody>
      </p:sp>
      <p:cxnSp>
        <p:nvCxnSpPr>
          <p:cNvPr id="197" name="Google Shape;197;p13"/>
          <p:cNvCxnSpPr/>
          <p:nvPr/>
        </p:nvCxnSpPr>
        <p:spPr>
          <a:xfrm>
            <a:off x="4390955" y="11292399"/>
            <a:ext cx="1" cy="379783"/>
          </a:xfrm>
          <a:prstGeom prst="straightConnector1">
            <a:avLst/>
          </a:prstGeom>
          <a:noFill/>
          <a:ln cap="flat" cmpd="sng" w="38100">
            <a:solidFill>
              <a:srgbClr val="00B0F0"/>
            </a:solidFill>
            <a:prstDash val="solid"/>
            <a:miter lim="800000"/>
            <a:headEnd len="sm" w="sm" type="none"/>
            <a:tailEnd len="med" w="med" type="oval"/>
          </a:ln>
        </p:spPr>
      </p:cxnSp>
      <p:cxnSp>
        <p:nvCxnSpPr>
          <p:cNvPr id="198" name="Google Shape;198;p13"/>
          <p:cNvCxnSpPr/>
          <p:nvPr/>
        </p:nvCxnSpPr>
        <p:spPr>
          <a:xfrm rot="10800000">
            <a:off x="6423554" y="12165466"/>
            <a:ext cx="0" cy="341089"/>
          </a:xfrm>
          <a:prstGeom prst="straightConnector1">
            <a:avLst/>
          </a:prstGeom>
          <a:noFill/>
          <a:ln cap="flat" cmpd="sng" w="38100">
            <a:solidFill>
              <a:srgbClr val="00B0F0"/>
            </a:solidFill>
            <a:prstDash val="solid"/>
            <a:miter lim="800000"/>
            <a:headEnd len="sm" w="sm" type="none"/>
            <a:tailEnd len="med" w="med" type="oval"/>
          </a:ln>
        </p:spPr>
      </p:cxnSp>
      <p:sp>
        <p:nvSpPr>
          <p:cNvPr id="199" name="Google Shape;199;p13"/>
          <p:cNvSpPr txBox="1"/>
          <p:nvPr/>
        </p:nvSpPr>
        <p:spPr>
          <a:xfrm>
            <a:off x="7321809" y="12641863"/>
            <a:ext cx="1797900" cy="553968"/>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rgbClr val="FF0000"/>
                </a:solidFill>
                <a:latin typeface="Arial"/>
                <a:ea typeface="Arial"/>
                <a:cs typeface="Arial"/>
                <a:sym typeface="Arial"/>
              </a:rPr>
              <a:t>Homework: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Plastic is not fantastic</a:t>
            </a:r>
            <a:endParaRPr b="0" i="0" sz="1200" u="none" cap="none" strike="noStrike">
              <a:solidFill>
                <a:schemeClr val="dk1"/>
              </a:solidFill>
              <a:latin typeface="Arial"/>
              <a:ea typeface="Arial"/>
              <a:cs typeface="Arial"/>
              <a:sym typeface="Arial"/>
            </a:endParaRPr>
          </a:p>
        </p:txBody>
      </p:sp>
      <p:pic>
        <p:nvPicPr>
          <p:cNvPr id="200" name="Google Shape;200;p13"/>
          <p:cNvPicPr preferRelativeResize="0"/>
          <p:nvPr/>
        </p:nvPicPr>
        <p:blipFill rotWithShape="1">
          <a:blip r:embed="rId13">
            <a:alphaModFix/>
          </a:blip>
          <a:srcRect b="0" l="0" r="0" t="0"/>
          <a:stretch/>
        </p:blipFill>
        <p:spPr>
          <a:xfrm>
            <a:off x="7547038" y="11538882"/>
            <a:ext cx="1309732" cy="871567"/>
          </a:xfrm>
          <a:prstGeom prst="rect">
            <a:avLst/>
          </a:prstGeom>
          <a:noFill/>
          <a:ln>
            <a:noFill/>
          </a:ln>
        </p:spPr>
      </p:pic>
      <p:sp>
        <p:nvSpPr>
          <p:cNvPr id="201" name="Google Shape;201;p13"/>
          <p:cNvSpPr txBox="1"/>
          <p:nvPr/>
        </p:nvSpPr>
        <p:spPr>
          <a:xfrm>
            <a:off x="6083343" y="10064445"/>
            <a:ext cx="2463527" cy="738633"/>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Arial"/>
                <a:ea typeface="Arial"/>
                <a:cs typeface="Arial"/>
                <a:sym typeface="Arial"/>
              </a:rPr>
              <a:t>Practical Skills:</a:t>
            </a:r>
            <a:endParaRPr/>
          </a:p>
          <a:p>
            <a:pPr indent="0" lvl="0" marL="0" marR="0" rtl="0" algn="ctr">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Soldering components onto circuit board </a:t>
            </a:r>
            <a:endParaRPr b="0" i="0" sz="1200" u="none" cap="none" strike="noStrike">
              <a:solidFill>
                <a:schemeClr val="dk1"/>
              </a:solidFill>
              <a:latin typeface="Arial"/>
              <a:ea typeface="Arial"/>
              <a:cs typeface="Arial"/>
              <a:sym typeface="Arial"/>
            </a:endParaRPr>
          </a:p>
        </p:txBody>
      </p:sp>
      <p:cxnSp>
        <p:nvCxnSpPr>
          <p:cNvPr id="202" name="Google Shape;202;p13"/>
          <p:cNvCxnSpPr/>
          <p:nvPr/>
        </p:nvCxnSpPr>
        <p:spPr>
          <a:xfrm rot="10800000">
            <a:off x="4867922" y="2922087"/>
            <a:ext cx="0" cy="350700"/>
          </a:xfrm>
          <a:prstGeom prst="straightConnector1">
            <a:avLst/>
          </a:prstGeom>
          <a:noFill/>
          <a:ln cap="flat" cmpd="sng" w="38100">
            <a:solidFill>
              <a:srgbClr val="00B0F0"/>
            </a:solidFill>
            <a:prstDash val="solid"/>
            <a:miter lim="800000"/>
            <a:headEnd len="sm" w="sm" type="none"/>
            <a:tailEnd len="med" w="med" type="oval"/>
          </a:ln>
        </p:spPr>
      </p:cxnSp>
      <p:cxnSp>
        <p:nvCxnSpPr>
          <p:cNvPr id="203" name="Google Shape;203;p13"/>
          <p:cNvCxnSpPr/>
          <p:nvPr/>
        </p:nvCxnSpPr>
        <p:spPr>
          <a:xfrm rot="10800000">
            <a:off x="6278341" y="3089710"/>
            <a:ext cx="0" cy="298084"/>
          </a:xfrm>
          <a:prstGeom prst="straightConnector1">
            <a:avLst/>
          </a:prstGeom>
          <a:noFill/>
          <a:ln cap="flat" cmpd="sng" w="38100">
            <a:solidFill>
              <a:srgbClr val="00B0F0"/>
            </a:solidFill>
            <a:prstDash val="solid"/>
            <a:miter lim="800000"/>
            <a:headEnd len="sm" w="sm" type="none"/>
            <a:tailEnd len="med" w="med" type="oval"/>
          </a:ln>
        </p:spPr>
      </p:cxnSp>
      <p:sp>
        <p:nvSpPr>
          <p:cNvPr id="204" name="Google Shape;204;p13"/>
          <p:cNvSpPr txBox="1"/>
          <p:nvPr/>
        </p:nvSpPr>
        <p:spPr>
          <a:xfrm>
            <a:off x="3855274" y="11819640"/>
            <a:ext cx="31080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Topic 1: Nightlight </a:t>
            </a:r>
            <a:endParaRPr b="0" i="0" sz="1400" u="none" cap="none" strike="noStrike">
              <a:solidFill>
                <a:srgbClr val="000000"/>
              </a:solidFill>
              <a:latin typeface="Arial"/>
              <a:ea typeface="Arial"/>
              <a:cs typeface="Arial"/>
              <a:sym typeface="Arial"/>
            </a:endParaRPr>
          </a:p>
        </p:txBody>
      </p:sp>
      <p:sp>
        <p:nvSpPr>
          <p:cNvPr id="205" name="Google Shape;205;p13"/>
          <p:cNvSpPr txBox="1"/>
          <p:nvPr/>
        </p:nvSpPr>
        <p:spPr>
          <a:xfrm>
            <a:off x="3839705" y="8838697"/>
            <a:ext cx="31080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Topic 1: Nightlight </a:t>
            </a:r>
            <a:endParaRPr b="0" i="0" sz="1400" u="none" cap="none" strike="noStrike">
              <a:solidFill>
                <a:schemeClr val="dk1"/>
              </a:solidFill>
              <a:latin typeface="Arial"/>
              <a:ea typeface="Arial"/>
              <a:cs typeface="Arial"/>
              <a:sym typeface="Arial"/>
            </a:endParaRPr>
          </a:p>
        </p:txBody>
      </p:sp>
      <p:sp>
        <p:nvSpPr>
          <p:cNvPr id="206" name="Google Shape;206;p13"/>
          <p:cNvSpPr txBox="1"/>
          <p:nvPr/>
        </p:nvSpPr>
        <p:spPr>
          <a:xfrm>
            <a:off x="7825010" y="8095081"/>
            <a:ext cx="1797900" cy="738633"/>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rgbClr val="FF0000"/>
                </a:solidFill>
                <a:latin typeface="Arial"/>
                <a:ea typeface="Arial"/>
                <a:cs typeface="Arial"/>
                <a:sym typeface="Arial"/>
              </a:rPr>
              <a:t>Homework: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Understanding circuit diagrams</a:t>
            </a:r>
            <a:endParaRPr b="0" i="0" sz="1200" u="none" cap="none" strike="noStrike">
              <a:solidFill>
                <a:schemeClr val="dk1"/>
              </a:solidFill>
              <a:latin typeface="Arial"/>
              <a:ea typeface="Arial"/>
              <a:cs typeface="Arial"/>
              <a:sym typeface="Arial"/>
            </a:endParaRPr>
          </a:p>
        </p:txBody>
      </p:sp>
      <p:cxnSp>
        <p:nvCxnSpPr>
          <p:cNvPr id="207" name="Google Shape;207;p13"/>
          <p:cNvCxnSpPr>
            <a:stCxn id="206" idx="2"/>
          </p:cNvCxnSpPr>
          <p:nvPr/>
        </p:nvCxnSpPr>
        <p:spPr>
          <a:xfrm flipH="1">
            <a:off x="8465660" y="8833714"/>
            <a:ext cx="258300" cy="482100"/>
          </a:xfrm>
          <a:prstGeom prst="straightConnector1">
            <a:avLst/>
          </a:prstGeom>
          <a:noFill/>
          <a:ln cap="flat" cmpd="sng" w="38100">
            <a:solidFill>
              <a:srgbClr val="FF0000"/>
            </a:solidFill>
            <a:prstDash val="solid"/>
            <a:miter lim="800000"/>
            <a:headEnd len="sm" w="sm" type="none"/>
            <a:tailEnd len="med" w="med" type="oval"/>
          </a:ln>
        </p:spPr>
      </p:cxnSp>
      <p:sp>
        <p:nvSpPr>
          <p:cNvPr id="208" name="Google Shape;208;p13"/>
          <p:cNvSpPr txBox="1"/>
          <p:nvPr/>
        </p:nvSpPr>
        <p:spPr>
          <a:xfrm>
            <a:off x="5623839" y="3291054"/>
            <a:ext cx="1622400" cy="92329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Practical Skills:</a:t>
            </a:r>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Making the model and adjusting if necessary</a:t>
            </a:r>
            <a:endParaRPr b="0" i="0" sz="1200" u="none" cap="none" strike="noStrike">
              <a:solidFill>
                <a:srgbClr val="000000"/>
              </a:solidFill>
              <a:latin typeface="Arial"/>
              <a:ea typeface="Arial"/>
              <a:cs typeface="Arial"/>
              <a:sym typeface="Arial"/>
            </a:endParaRPr>
          </a:p>
        </p:txBody>
      </p:sp>
      <p:pic>
        <p:nvPicPr>
          <p:cNvPr id="209" name="Google Shape;209;p13"/>
          <p:cNvPicPr preferRelativeResize="0"/>
          <p:nvPr/>
        </p:nvPicPr>
        <p:blipFill rotWithShape="1">
          <a:blip r:embed="rId14">
            <a:alphaModFix/>
          </a:blip>
          <a:srcRect b="0" l="0" r="0" t="0"/>
          <a:stretch/>
        </p:blipFill>
        <p:spPr>
          <a:xfrm>
            <a:off x="7352492" y="1123729"/>
            <a:ext cx="1397825" cy="782782"/>
          </a:xfrm>
          <a:prstGeom prst="rect">
            <a:avLst/>
          </a:prstGeom>
          <a:noFill/>
          <a:ln>
            <a:noFill/>
          </a:ln>
        </p:spPr>
      </p:pic>
      <p:pic>
        <p:nvPicPr>
          <p:cNvPr id="210" name="Google Shape;210;p13"/>
          <p:cNvPicPr preferRelativeResize="0"/>
          <p:nvPr/>
        </p:nvPicPr>
        <p:blipFill rotWithShape="1">
          <a:blip r:embed="rId15">
            <a:alphaModFix/>
          </a:blip>
          <a:srcRect b="0" l="0" r="0" t="0"/>
          <a:stretch/>
        </p:blipFill>
        <p:spPr>
          <a:xfrm>
            <a:off x="7772705" y="2836597"/>
            <a:ext cx="1322939" cy="740846"/>
          </a:xfrm>
          <a:prstGeom prst="rect">
            <a:avLst/>
          </a:prstGeom>
          <a:noFill/>
          <a:ln>
            <a:noFill/>
          </a:ln>
        </p:spPr>
      </p:pic>
      <p:sp>
        <p:nvSpPr>
          <p:cNvPr id="211" name="Google Shape;211;p13"/>
          <p:cNvSpPr txBox="1"/>
          <p:nvPr/>
        </p:nvSpPr>
        <p:spPr>
          <a:xfrm>
            <a:off x="5850357" y="9412458"/>
            <a:ext cx="2463527" cy="738633"/>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Arial"/>
                <a:ea typeface="Arial"/>
                <a:cs typeface="Arial"/>
                <a:sym typeface="Arial"/>
              </a:rPr>
              <a:t>Practical Skills:</a:t>
            </a:r>
            <a:endParaRPr/>
          </a:p>
          <a:p>
            <a:pPr indent="0" lvl="0" marL="0" marR="0" rtl="0" algn="ctr">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Soldering components onto circuit board </a:t>
            </a:r>
            <a:endParaRPr b="0" i="0" sz="1200" u="none" cap="none" strike="noStrike">
              <a:solidFill>
                <a:schemeClr val="dk1"/>
              </a:solidFill>
              <a:latin typeface="Arial"/>
              <a:ea typeface="Arial"/>
              <a:cs typeface="Arial"/>
              <a:sym typeface="Arial"/>
            </a:endParaRPr>
          </a:p>
        </p:txBody>
      </p:sp>
      <p:sp>
        <p:nvSpPr>
          <p:cNvPr id="212" name="Google Shape;212;p13"/>
          <p:cNvSpPr txBox="1"/>
          <p:nvPr/>
        </p:nvSpPr>
        <p:spPr>
          <a:xfrm>
            <a:off x="4903706" y="7717994"/>
            <a:ext cx="2463527" cy="553968"/>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Arial"/>
                <a:ea typeface="Arial"/>
                <a:cs typeface="Arial"/>
                <a:sym typeface="Arial"/>
              </a:rPr>
              <a:t>Practical Skills:</a:t>
            </a:r>
            <a:endParaRPr/>
          </a:p>
          <a:p>
            <a:pPr indent="0" lvl="0" marL="0" marR="0" rtl="0" algn="ctr">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Arial"/>
                <a:ea typeface="Arial"/>
                <a:cs typeface="Arial"/>
                <a:sym typeface="Arial"/>
              </a:rPr>
              <a:t>Assembling the night light</a:t>
            </a:r>
            <a:endParaRPr b="0" i="0" sz="1200" u="none" cap="none" strike="noStrike">
              <a:solidFill>
                <a:schemeClr val="dk1"/>
              </a:solidFill>
              <a:latin typeface="Arial"/>
              <a:ea typeface="Arial"/>
              <a:cs typeface="Arial"/>
              <a:sym typeface="Arial"/>
            </a:endParaRPr>
          </a:p>
        </p:txBody>
      </p:sp>
      <p:cxnSp>
        <p:nvCxnSpPr>
          <p:cNvPr id="213" name="Google Shape;213;p13"/>
          <p:cNvCxnSpPr/>
          <p:nvPr/>
        </p:nvCxnSpPr>
        <p:spPr>
          <a:xfrm>
            <a:off x="6741297" y="8235079"/>
            <a:ext cx="3184" cy="405103"/>
          </a:xfrm>
          <a:prstGeom prst="straightConnector1">
            <a:avLst/>
          </a:prstGeom>
          <a:noFill/>
          <a:ln cap="flat" cmpd="sng" w="38100">
            <a:solidFill>
              <a:srgbClr val="00B0F0"/>
            </a:solidFill>
            <a:prstDash val="solid"/>
            <a:miter lim="800000"/>
            <a:headEnd len="sm" w="sm" type="none"/>
            <a:tailEnd len="med" w="med" type="oval"/>
          </a:ln>
        </p:spPr>
      </p:cxnSp>
      <p:cxnSp>
        <p:nvCxnSpPr>
          <p:cNvPr id="214" name="Google Shape;214;p13"/>
          <p:cNvCxnSpPr/>
          <p:nvPr/>
        </p:nvCxnSpPr>
        <p:spPr>
          <a:xfrm>
            <a:off x="2143163" y="8426674"/>
            <a:ext cx="0" cy="330600"/>
          </a:xfrm>
          <a:prstGeom prst="straightConnector1">
            <a:avLst/>
          </a:prstGeom>
          <a:noFill/>
          <a:ln cap="flat" cmpd="sng" w="38100">
            <a:solidFill>
              <a:srgbClr val="7030A0"/>
            </a:solidFill>
            <a:prstDash val="solid"/>
            <a:miter lim="800000"/>
            <a:headEnd len="sm" w="sm" type="none"/>
            <a:tailEnd len="med" w="med" type="oval"/>
          </a:ln>
        </p:spPr>
      </p:cxnSp>
      <p:sp>
        <p:nvSpPr>
          <p:cNvPr id="215" name="Google Shape;215;p13"/>
          <p:cNvSpPr txBox="1"/>
          <p:nvPr/>
        </p:nvSpPr>
        <p:spPr>
          <a:xfrm>
            <a:off x="1746359" y="7972742"/>
            <a:ext cx="861300"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9437FF"/>
              </a:buClr>
              <a:buSzPts val="800"/>
              <a:buFont typeface="Calibri"/>
              <a:buNone/>
            </a:pPr>
            <a:r>
              <a:rPr b="1" i="0" lang="en-US" sz="1200" u="none" cap="none" strike="noStrike">
                <a:solidFill>
                  <a:srgbClr val="9437FF"/>
                </a:solidFill>
                <a:latin typeface="Arial"/>
                <a:ea typeface="Arial"/>
                <a:cs typeface="Arial"/>
                <a:sym typeface="Arial"/>
              </a:rPr>
              <a:t>End of unit test</a:t>
            </a:r>
            <a:endParaRPr b="1" i="0" sz="1200" u="none" cap="none" strike="noStrike">
              <a:solidFill>
                <a:srgbClr val="9437FF"/>
              </a:solidFill>
              <a:latin typeface="Arial"/>
              <a:ea typeface="Arial"/>
              <a:cs typeface="Arial"/>
              <a:sym typeface="Arial"/>
            </a:endParaRPr>
          </a:p>
        </p:txBody>
      </p:sp>
      <p:pic>
        <p:nvPicPr>
          <p:cNvPr id="216" name="Google Shape;216;p13"/>
          <p:cNvPicPr preferRelativeResize="0"/>
          <p:nvPr/>
        </p:nvPicPr>
        <p:blipFill rotWithShape="1">
          <a:blip r:embed="rId5">
            <a:alphaModFix/>
          </a:blip>
          <a:srcRect b="0" l="0" r="0" t="0"/>
          <a:stretch/>
        </p:blipFill>
        <p:spPr>
          <a:xfrm>
            <a:off x="3848961" y="8005974"/>
            <a:ext cx="1096800" cy="776390"/>
          </a:xfrm>
          <a:prstGeom prst="rect">
            <a:avLst/>
          </a:prstGeom>
          <a:noFill/>
          <a:ln cap="flat" cmpd="sng" w="41275">
            <a:solidFill>
              <a:srgbClr val="3F3F3F"/>
            </a:solidFill>
            <a:prstDash val="solid"/>
            <a:miter lim="8000"/>
            <a:headEnd len="sm" w="sm" type="none"/>
            <a:tailEnd len="sm" w="sm" type="none"/>
          </a:ln>
        </p:spPr>
      </p:pic>
      <p:sp>
        <p:nvSpPr>
          <p:cNvPr id="217" name="Google Shape;217;p13"/>
          <p:cNvSpPr txBox="1"/>
          <p:nvPr/>
        </p:nvSpPr>
        <p:spPr>
          <a:xfrm>
            <a:off x="5298165" y="6559698"/>
            <a:ext cx="1934790" cy="8309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rgbClr val="000000"/>
                </a:solidFill>
                <a:latin typeface="Arial"/>
                <a:ea typeface="Arial"/>
                <a:cs typeface="Arial"/>
                <a:sym typeface="Arial"/>
              </a:rPr>
              <a:t>Knowledge:</a:t>
            </a:r>
            <a:endParaRPr/>
          </a:p>
          <a:p>
            <a:pPr indent="0" lvl="0" marL="0" marR="0" rtl="0" algn="ctr">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Arial"/>
                <a:ea typeface="Arial"/>
                <a:cs typeface="Arial"/>
                <a:sym typeface="Arial"/>
              </a:rPr>
              <a:t>How can we be more sustainable with our waste?</a:t>
            </a:r>
            <a:endParaRPr b="0" i="0" sz="1200" u="none" cap="none" strike="noStrike">
              <a:solidFill>
                <a:srgbClr val="000000"/>
              </a:solidFill>
              <a:latin typeface="Arial"/>
              <a:ea typeface="Arial"/>
              <a:cs typeface="Arial"/>
              <a:sym typeface="Arial"/>
            </a:endParaRPr>
          </a:p>
        </p:txBody>
      </p:sp>
      <p:sp>
        <p:nvSpPr>
          <p:cNvPr id="218" name="Google Shape;218;p13"/>
          <p:cNvSpPr txBox="1"/>
          <p:nvPr/>
        </p:nvSpPr>
        <p:spPr>
          <a:xfrm>
            <a:off x="7527478" y="6223244"/>
            <a:ext cx="1751400" cy="8309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rgbClr val="FF0000"/>
                </a:solidFill>
                <a:latin typeface="Arial"/>
                <a:ea typeface="Arial"/>
                <a:cs typeface="Arial"/>
                <a:sym typeface="Arial"/>
              </a:rPr>
              <a:t>Homework</a:t>
            </a:r>
            <a:r>
              <a:rPr b="0" i="0" lang="en-US" sz="1200" u="none" cap="none" strike="noStrike">
                <a:solidFill>
                  <a:srgbClr val="FF0000"/>
                </a:solidFill>
                <a:latin typeface="Arial"/>
                <a:ea typeface="Arial"/>
                <a:cs typeface="Arial"/>
                <a:sym typeface="Arial"/>
              </a:rPr>
              <a:t>: </a:t>
            </a:r>
            <a:endParaRPr/>
          </a:p>
          <a:p>
            <a:pPr indent="0" lvl="0" marL="0" marR="0" rtl="0" algn="ctr">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Arial"/>
                <a:ea typeface="Arial"/>
                <a:cs typeface="Arial"/>
                <a:sym typeface="Arial"/>
              </a:rPr>
              <a:t>From the takeaway menu - choose a task to complete</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