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7640300" cx="972025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h4RJnfMiX019kUZ6EfDIOlAsCZ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476500" y="1241425"/>
            <a:ext cx="184467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476500" y="1241425"/>
            <a:ext cx="184467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b="1" sz="255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b="1" sz="1912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b="1" sz="255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b="1" sz="1912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b="1" sz="1701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44627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indent="-417576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indent="-390588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indent="-363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indent="-363601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indent="-363601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indent="-363601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indent="-363601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indent="-363601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indent="-228600" lvl="1" marL="914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indent="-228600" lvl="2" marL="1371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indent="-228600" lvl="3" marL="1828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indent="-228600" lvl="4" marL="22860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indent="-228600" lvl="5" marL="27432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indent="-228600" lvl="6" marL="32004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indent="-228600" lvl="7" marL="3657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indent="-228600" lvl="8" marL="41148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b="0" i="0" sz="467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7576" lvl="0" marL="457200" marR="0" rtl="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b="0" i="0" sz="297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0588" lvl="1" marL="9144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b="0" i="0" sz="255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3600" lvl="2" marL="13716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0075" lvl="3" marL="18288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0075" lvl="4" marL="22860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0075" lvl="5" marL="27432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0075" lvl="6" marL="32004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0075" lvl="7" marL="36576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0075" lvl="8" marL="4114800" marR="0" rtl="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b="0" i="0" sz="191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5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b="0" i="0" sz="1276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.png"/><Relationship Id="rId22" Type="http://schemas.openxmlformats.org/officeDocument/2006/relationships/image" Target="../media/image25.png"/><Relationship Id="rId21" Type="http://schemas.openxmlformats.org/officeDocument/2006/relationships/image" Target="../media/image11.png"/><Relationship Id="rId24" Type="http://schemas.openxmlformats.org/officeDocument/2006/relationships/image" Target="../media/image7.png"/><Relationship Id="rId23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.jpg"/><Relationship Id="rId9" Type="http://schemas.openxmlformats.org/officeDocument/2006/relationships/image" Target="../media/image4.png"/><Relationship Id="rId26" Type="http://schemas.openxmlformats.org/officeDocument/2006/relationships/image" Target="../media/image6.png"/><Relationship Id="rId25" Type="http://schemas.openxmlformats.org/officeDocument/2006/relationships/image" Target="../media/image17.jpg"/><Relationship Id="rId28" Type="http://schemas.openxmlformats.org/officeDocument/2006/relationships/image" Target="../media/image14.png"/><Relationship Id="rId27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26.png"/><Relationship Id="rId29" Type="http://schemas.openxmlformats.org/officeDocument/2006/relationships/image" Target="../media/image30.png"/><Relationship Id="rId7" Type="http://schemas.openxmlformats.org/officeDocument/2006/relationships/image" Target="../media/image27.png"/><Relationship Id="rId8" Type="http://schemas.openxmlformats.org/officeDocument/2006/relationships/image" Target="../media/image5.png"/><Relationship Id="rId31" Type="http://schemas.openxmlformats.org/officeDocument/2006/relationships/image" Target="../media/image28.png"/><Relationship Id="rId30" Type="http://schemas.openxmlformats.org/officeDocument/2006/relationships/image" Target="../media/image23.png"/><Relationship Id="rId11" Type="http://schemas.openxmlformats.org/officeDocument/2006/relationships/image" Target="../media/image8.png"/><Relationship Id="rId10" Type="http://schemas.openxmlformats.org/officeDocument/2006/relationships/image" Target="../media/image3.png"/><Relationship Id="rId13" Type="http://schemas.openxmlformats.org/officeDocument/2006/relationships/image" Target="../media/image19.png"/><Relationship Id="rId12" Type="http://schemas.openxmlformats.org/officeDocument/2006/relationships/image" Target="../media/image15.png"/><Relationship Id="rId15" Type="http://schemas.openxmlformats.org/officeDocument/2006/relationships/image" Target="../media/image9.png"/><Relationship Id="rId14" Type="http://schemas.openxmlformats.org/officeDocument/2006/relationships/image" Target="../media/image21.png"/><Relationship Id="rId17" Type="http://schemas.openxmlformats.org/officeDocument/2006/relationships/image" Target="../media/image24.png"/><Relationship Id="rId16" Type="http://schemas.openxmlformats.org/officeDocument/2006/relationships/image" Target="../media/image13.png"/><Relationship Id="rId19" Type="http://schemas.openxmlformats.org/officeDocument/2006/relationships/image" Target="../media/image29.jpg"/><Relationship Id="rId1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4474" y="-25371"/>
            <a:ext cx="9726896" cy="17640299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57313" y="20411"/>
            <a:ext cx="9405600" cy="16578600"/>
          </a:xfrm>
          <a:prstGeom prst="rect">
            <a:avLst/>
          </a:prstGeom>
          <a:solidFill>
            <a:schemeClr val="lt1"/>
          </a:solidFill>
          <a:ln cap="flat" cmpd="sng" w="4127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Design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 i</a:t>
            </a:r>
            <a:r>
              <a:rPr lang="en-US" sz="1200">
                <a:solidFill>
                  <a:schemeClr val="dk1"/>
                </a:solidFill>
              </a:rPr>
              <a:t>deas</a:t>
            </a:r>
            <a:endParaRPr b="0" i="0" sz="1954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878922" y="14628305"/>
            <a:ext cx="6361500" cy="903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878922" y="11539505"/>
            <a:ext cx="5993592" cy="9009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flipH="1" rot="5400000">
            <a:off x="5633239" y="2680090"/>
            <a:ext cx="3975310" cy="3231874"/>
          </a:xfrm>
          <a:prstGeom prst="blockArc">
            <a:avLst>
              <a:gd fmla="val 10800000" name="adj1"/>
              <a:gd fmla="val 1572" name="adj2"/>
              <a:gd fmla="val 27649" name="adj3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059034" y="8474432"/>
            <a:ext cx="5872237" cy="890153"/>
          </a:xfrm>
          <a:custGeom>
            <a:rect b="b" l="l" r="r" t="t"/>
            <a:pathLst>
              <a:path extrusionOk="0" h="652772" w="5909338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2083672" y="5416379"/>
            <a:ext cx="5547750" cy="8677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820991" y="2319093"/>
            <a:ext cx="5827800" cy="9072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90189" y="2149678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463942" y="2319093"/>
            <a:ext cx="841075" cy="9033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 rot="-5400000">
            <a:off x="992866" y="2404929"/>
            <a:ext cx="938427" cy="735967"/>
          </a:xfrm>
          <a:prstGeom prst="triangle">
            <a:avLst>
              <a:gd fmla="val 50000" name="adj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419609" y="2347743"/>
            <a:ext cx="8410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435255" y="2434276"/>
            <a:ext cx="841074" cy="827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1"/>
          <p:cNvCxnSpPr/>
          <p:nvPr/>
        </p:nvCxnSpPr>
        <p:spPr>
          <a:xfrm rot="10800000">
            <a:off x="7426148" y="15282339"/>
            <a:ext cx="0" cy="4098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03" name="Google Shape;103;p1"/>
          <p:cNvCxnSpPr/>
          <p:nvPr/>
        </p:nvCxnSpPr>
        <p:spPr>
          <a:xfrm>
            <a:off x="1667060" y="16797416"/>
            <a:ext cx="0" cy="510128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04" name="Google Shape;104;p1"/>
          <p:cNvCxnSpPr/>
          <p:nvPr/>
        </p:nvCxnSpPr>
        <p:spPr>
          <a:xfrm rot="10800000">
            <a:off x="5423626" y="15357489"/>
            <a:ext cx="0" cy="342834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05" name="Google Shape;105;p1"/>
          <p:cNvCxnSpPr/>
          <p:nvPr/>
        </p:nvCxnSpPr>
        <p:spPr>
          <a:xfrm>
            <a:off x="5389334" y="14484609"/>
            <a:ext cx="1" cy="276189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06" name="Google Shape;106;p1"/>
          <p:cNvCxnSpPr>
            <a:stCxn id="107" idx="0"/>
          </p:cNvCxnSpPr>
          <p:nvPr/>
        </p:nvCxnSpPr>
        <p:spPr>
          <a:xfrm flipH="1" rot="10800000">
            <a:off x="3871195" y="15359234"/>
            <a:ext cx="7800" cy="4143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08" name="Google Shape;108;p1"/>
          <p:cNvCxnSpPr>
            <a:stCxn id="109" idx="1"/>
          </p:cNvCxnSpPr>
          <p:nvPr/>
        </p:nvCxnSpPr>
        <p:spPr>
          <a:xfrm flipH="1">
            <a:off x="1295503" y="13958050"/>
            <a:ext cx="529500" cy="635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10" name="Google Shape;110;p1"/>
          <p:cNvCxnSpPr/>
          <p:nvPr/>
        </p:nvCxnSpPr>
        <p:spPr>
          <a:xfrm flipH="1" rot="10800000">
            <a:off x="1932094" y="15353327"/>
            <a:ext cx="13968" cy="343536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11" name="Google Shape;111;p1"/>
          <p:cNvCxnSpPr/>
          <p:nvPr/>
        </p:nvCxnSpPr>
        <p:spPr>
          <a:xfrm flipH="1">
            <a:off x="8571421" y="10703291"/>
            <a:ext cx="900" cy="989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12" name="Google Shape;112;p1"/>
          <p:cNvCxnSpPr/>
          <p:nvPr/>
        </p:nvCxnSpPr>
        <p:spPr>
          <a:xfrm flipH="1" rot="10800000">
            <a:off x="8275075" y="10868188"/>
            <a:ext cx="593700" cy="2802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13" name="Google Shape;113;p1"/>
          <p:cNvCxnSpPr/>
          <p:nvPr/>
        </p:nvCxnSpPr>
        <p:spPr>
          <a:xfrm rot="10800000">
            <a:off x="8451884" y="12136844"/>
            <a:ext cx="0" cy="3507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14" name="Google Shape;114;p1"/>
          <p:cNvCxnSpPr/>
          <p:nvPr/>
        </p:nvCxnSpPr>
        <p:spPr>
          <a:xfrm rot="10800000">
            <a:off x="7678733" y="9211358"/>
            <a:ext cx="0" cy="3507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15" name="Google Shape;115;p1"/>
          <p:cNvCxnSpPr/>
          <p:nvPr/>
        </p:nvCxnSpPr>
        <p:spPr>
          <a:xfrm>
            <a:off x="290208" y="11990874"/>
            <a:ext cx="375600" cy="3741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16" name="Google Shape;116;p1"/>
          <p:cNvSpPr txBox="1"/>
          <p:nvPr/>
        </p:nvSpPr>
        <p:spPr>
          <a:xfrm>
            <a:off x="1197060" y="8677062"/>
            <a:ext cx="99772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charity fundraising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 b="30622" l="0" r="0" t="0"/>
          <a:stretch/>
        </p:blipFill>
        <p:spPr>
          <a:xfrm>
            <a:off x="1092971" y="8164800"/>
            <a:ext cx="749972" cy="561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"/>
          <p:cNvCxnSpPr/>
          <p:nvPr/>
        </p:nvCxnSpPr>
        <p:spPr>
          <a:xfrm>
            <a:off x="1306096" y="11274946"/>
            <a:ext cx="0" cy="3393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19" name="Google Shape;119;p1"/>
          <p:cNvCxnSpPr/>
          <p:nvPr/>
        </p:nvCxnSpPr>
        <p:spPr>
          <a:xfrm flipH="1" rot="10800000">
            <a:off x="4034061" y="8282754"/>
            <a:ext cx="3000" cy="324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0" name="Google Shape;120;p1"/>
          <p:cNvCxnSpPr/>
          <p:nvPr/>
        </p:nvCxnSpPr>
        <p:spPr>
          <a:xfrm rot="10800000">
            <a:off x="2674395" y="3141091"/>
            <a:ext cx="0" cy="2318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1" name="Google Shape;121;p1"/>
          <p:cNvCxnSpPr/>
          <p:nvPr/>
        </p:nvCxnSpPr>
        <p:spPr>
          <a:xfrm flipH="1" rot="10800000">
            <a:off x="6935304" y="3063137"/>
            <a:ext cx="1809" cy="263081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22" name="Google Shape;122;p1"/>
          <p:cNvCxnSpPr/>
          <p:nvPr/>
        </p:nvCxnSpPr>
        <p:spPr>
          <a:xfrm>
            <a:off x="4522381" y="5209950"/>
            <a:ext cx="0" cy="3306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23" name="Google Shape;123;p1"/>
          <p:cNvSpPr txBox="1"/>
          <p:nvPr/>
        </p:nvSpPr>
        <p:spPr>
          <a:xfrm>
            <a:off x="-11100" y="16797416"/>
            <a:ext cx="9726900" cy="9543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1"/>
          <p:cNvCxnSpPr/>
          <p:nvPr/>
        </p:nvCxnSpPr>
        <p:spPr>
          <a:xfrm rot="10800000">
            <a:off x="8300301" y="9139076"/>
            <a:ext cx="5697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25" name="Google Shape;125;p1"/>
          <p:cNvSpPr txBox="1"/>
          <p:nvPr/>
        </p:nvSpPr>
        <p:spPr>
          <a:xfrm>
            <a:off x="2230035" y="308300"/>
            <a:ext cx="55302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CATERING AT PLECKGATE 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2423228" y="662479"/>
            <a:ext cx="525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7 LEARNING JOURNEY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pleckgate high school" id="127" name="Google Shape;12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2401" y="295086"/>
            <a:ext cx="898188" cy="89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/>
          <p:nvPr/>
        </p:nvSpPr>
        <p:spPr>
          <a:xfrm flipH="1" rot="-5400000">
            <a:off x="106545" y="5767992"/>
            <a:ext cx="3975310" cy="3231874"/>
          </a:xfrm>
          <a:prstGeom prst="blockArc">
            <a:avLst>
              <a:gd fmla="val 10800000" name="adj1"/>
              <a:gd fmla="val 1572" name="adj2"/>
              <a:gd fmla="val 27649" name="adj3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"/>
          <p:cNvSpPr/>
          <p:nvPr/>
        </p:nvSpPr>
        <p:spPr>
          <a:xfrm flipH="1" rot="5400000">
            <a:off x="5609571" y="8848310"/>
            <a:ext cx="3975300" cy="3231900"/>
          </a:xfrm>
          <a:prstGeom prst="blockArc">
            <a:avLst>
              <a:gd fmla="val 10800000" name="adj1"/>
              <a:gd fmla="val 1572" name="adj2"/>
              <a:gd fmla="val 27649" name="adj3"/>
            </a:avLst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"/>
          <p:cNvSpPr/>
          <p:nvPr/>
        </p:nvSpPr>
        <p:spPr>
          <a:xfrm flipH="1" rot="-5400000">
            <a:off x="-81499" y="11921752"/>
            <a:ext cx="3975300" cy="3231900"/>
          </a:xfrm>
          <a:prstGeom prst="blockArc">
            <a:avLst>
              <a:gd fmla="val 10800000" name="adj1"/>
              <a:gd fmla="val 1572" name="adj2"/>
              <a:gd fmla="val 27649" name="adj3"/>
            </a:avLst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"/>
          <p:cNvSpPr/>
          <p:nvPr/>
        </p:nvSpPr>
        <p:spPr>
          <a:xfrm>
            <a:off x="2850778" y="11102228"/>
            <a:ext cx="1622400" cy="1472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"/>
          <p:cNvSpPr/>
          <p:nvPr/>
        </p:nvSpPr>
        <p:spPr>
          <a:xfrm>
            <a:off x="3029293" y="11275413"/>
            <a:ext cx="1228800" cy="102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</a:rPr>
              <a:t>Topic 2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4411042" y="8447715"/>
            <a:ext cx="1533300" cy="1416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1"/>
          <p:cNvCxnSpPr/>
          <p:nvPr/>
        </p:nvCxnSpPr>
        <p:spPr>
          <a:xfrm>
            <a:off x="7922796" y="4206860"/>
            <a:ext cx="322200" cy="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5" name="Google Shape;135;p1"/>
          <p:cNvCxnSpPr/>
          <p:nvPr/>
        </p:nvCxnSpPr>
        <p:spPr>
          <a:xfrm flipH="1" rot="10800000">
            <a:off x="5230764" y="3127731"/>
            <a:ext cx="1809" cy="263081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6" name="Google Shape;136;p1"/>
          <p:cNvCxnSpPr/>
          <p:nvPr/>
        </p:nvCxnSpPr>
        <p:spPr>
          <a:xfrm flipH="1">
            <a:off x="1049534" y="13517606"/>
            <a:ext cx="586876" cy="235255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7" name="Google Shape;137;p1"/>
          <p:cNvCxnSpPr>
            <a:stCxn id="138" idx="1"/>
          </p:cNvCxnSpPr>
          <p:nvPr/>
        </p:nvCxnSpPr>
        <p:spPr>
          <a:xfrm rot="10800000">
            <a:off x="1343105" y="12623425"/>
            <a:ext cx="364500" cy="233100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39" name="Google Shape;139;p1"/>
          <p:cNvCxnSpPr/>
          <p:nvPr/>
        </p:nvCxnSpPr>
        <p:spPr>
          <a:xfrm>
            <a:off x="7867650" y="10744200"/>
            <a:ext cx="432600" cy="230400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0" name="Google Shape;140;p1"/>
          <p:cNvCxnSpPr/>
          <p:nvPr/>
        </p:nvCxnSpPr>
        <p:spPr>
          <a:xfrm rot="10800000">
            <a:off x="2083690" y="8257768"/>
            <a:ext cx="237900" cy="356400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descr="Image result for pleckgate high school" id="141" name="Google Shape;14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262" y="303238"/>
            <a:ext cx="898188" cy="8981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"/>
          <p:cNvCxnSpPr/>
          <p:nvPr/>
        </p:nvCxnSpPr>
        <p:spPr>
          <a:xfrm flipH="1">
            <a:off x="8316221" y="8820093"/>
            <a:ext cx="271200" cy="318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43" name="Google Shape;143;p1"/>
          <p:cNvSpPr/>
          <p:nvPr/>
        </p:nvSpPr>
        <p:spPr>
          <a:xfrm>
            <a:off x="8468977" y="14701175"/>
            <a:ext cx="1024521" cy="96445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8372810" y="14526553"/>
            <a:ext cx="1024521" cy="96445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7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8202827" y="14301145"/>
            <a:ext cx="1412377" cy="14726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t/>
            </a:r>
            <a:endParaRPr b="0" i="0" sz="2155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8451873" y="14562600"/>
            <a:ext cx="841075" cy="9364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7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2726813" y="14928638"/>
            <a:ext cx="3108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Topic 1: An introduction to Catering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6768497" y="15732900"/>
            <a:ext cx="175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/>
              <a:t>6 week assessment on creating and making a pen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6788909" y="13877425"/>
            <a:ext cx="153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 of </a:t>
            </a:r>
            <a:r>
              <a:rPr lang="en-US" sz="1000"/>
              <a:t>the final pen design based on the ideas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1"/>
          <p:cNvCxnSpPr/>
          <p:nvPr/>
        </p:nvCxnSpPr>
        <p:spPr>
          <a:xfrm>
            <a:off x="7502144" y="14441114"/>
            <a:ext cx="0" cy="510128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51" name="Google Shape;151;p1"/>
          <p:cNvSpPr txBox="1"/>
          <p:nvPr/>
        </p:nvSpPr>
        <p:spPr>
          <a:xfrm>
            <a:off x="1115542" y="17274269"/>
            <a:ext cx="1302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1"/>
          <p:cNvCxnSpPr/>
          <p:nvPr/>
        </p:nvCxnSpPr>
        <p:spPr>
          <a:xfrm>
            <a:off x="3069490" y="16797416"/>
            <a:ext cx="2440" cy="379701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53" name="Google Shape;153;p1"/>
          <p:cNvSpPr txBox="1"/>
          <p:nvPr/>
        </p:nvSpPr>
        <p:spPr>
          <a:xfrm>
            <a:off x="2655291" y="17177116"/>
            <a:ext cx="130232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Curriculum content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"/>
          <p:cNvSpPr txBox="1"/>
          <p:nvPr/>
        </p:nvSpPr>
        <p:spPr>
          <a:xfrm>
            <a:off x="4816208" y="15696863"/>
            <a:ext cx="1751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 </a:t>
            </a:r>
            <a:r>
              <a:rPr lang="en-US" sz="1000"/>
              <a:t>1: Why is hygiene important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Looking at per</a:t>
            </a:r>
            <a:r>
              <a:rPr lang="en-US" sz="1000"/>
              <a:t>sonal and cooking hygiene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1"/>
          <p:cNvCxnSpPr/>
          <p:nvPr/>
        </p:nvCxnSpPr>
        <p:spPr>
          <a:xfrm flipH="1">
            <a:off x="1695921" y="16866414"/>
            <a:ext cx="11691" cy="407854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07" name="Google Shape;107;p1"/>
          <p:cNvSpPr txBox="1"/>
          <p:nvPr/>
        </p:nvSpPr>
        <p:spPr>
          <a:xfrm>
            <a:off x="2995495" y="15773534"/>
            <a:ext cx="1751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 </a:t>
            </a:r>
            <a:r>
              <a:rPr lang="en-US" sz="1100"/>
              <a:t>2 - hot chocolate and toast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4418268" y="13967242"/>
            <a:ext cx="175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Homework: complete the hygiene work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1147005" y="15773534"/>
            <a:ext cx="1751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 </a:t>
            </a:r>
            <a:r>
              <a:rPr lang="en-US" sz="1100"/>
              <a:t>3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can I identify parts of the cooker?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"/>
          <p:cNvSpPr txBox="1"/>
          <p:nvPr/>
        </p:nvSpPr>
        <p:spPr>
          <a:xfrm rot="-1204415">
            <a:off x="82791" y="15118841"/>
            <a:ext cx="909021" cy="708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</a:t>
            </a:r>
            <a:r>
              <a:rPr lang="en-US" sz="1000"/>
              <a:t> 4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How do I plan for pizza toast?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1"/>
          <p:cNvCxnSpPr/>
          <p:nvPr/>
        </p:nvCxnSpPr>
        <p:spPr>
          <a:xfrm flipH="1" rot="10800000">
            <a:off x="904875" y="15066450"/>
            <a:ext cx="317400" cy="3831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09" name="Google Shape;109;p1"/>
          <p:cNvSpPr txBox="1"/>
          <p:nvPr/>
        </p:nvSpPr>
        <p:spPr>
          <a:xfrm>
            <a:off x="1825003" y="13634800"/>
            <a:ext cx="1228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Homework: ingredients for pizza toast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1671898" y="13107125"/>
            <a:ext cx="1493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 of planning for pizza toast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276228" y="11211513"/>
            <a:ext cx="797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 </a:t>
            </a:r>
            <a:r>
              <a:rPr lang="en-US" sz="1100"/>
              <a:t>5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Pizza toast practical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1707605" y="12556375"/>
            <a:ext cx="1422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Assessment of practical for pizza toast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1"/>
          <p:cNvCxnSpPr/>
          <p:nvPr/>
        </p:nvCxnSpPr>
        <p:spPr>
          <a:xfrm>
            <a:off x="4230382" y="16847027"/>
            <a:ext cx="0" cy="392459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63" name="Google Shape;163;p1"/>
          <p:cNvSpPr txBox="1"/>
          <p:nvPr/>
        </p:nvSpPr>
        <p:spPr>
          <a:xfrm>
            <a:off x="3871231" y="17274267"/>
            <a:ext cx="1302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Homework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69504" y="13831158"/>
            <a:ext cx="670618" cy="67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22538" y="16418380"/>
            <a:ext cx="1993565" cy="475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#1 Recipe Box - Food Delivered to your Door | HelloFresh" id="166" name="Google Shape;16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47055" y="16272592"/>
            <a:ext cx="842871" cy="6749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1"/>
          <p:cNvCxnSpPr/>
          <p:nvPr/>
        </p:nvCxnSpPr>
        <p:spPr>
          <a:xfrm rot="10800000">
            <a:off x="5981285" y="12241257"/>
            <a:ext cx="0" cy="403019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68" name="Google Shape;168;p1"/>
          <p:cNvCxnSpPr/>
          <p:nvPr/>
        </p:nvCxnSpPr>
        <p:spPr>
          <a:xfrm>
            <a:off x="5332697" y="11339771"/>
            <a:ext cx="0" cy="3306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69" name="Google Shape;169;p1"/>
          <p:cNvSpPr txBox="1"/>
          <p:nvPr/>
        </p:nvSpPr>
        <p:spPr>
          <a:xfrm>
            <a:off x="4643613" y="11159929"/>
            <a:ext cx="1751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 2: fruit practical?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1"/>
          <p:cNvCxnSpPr/>
          <p:nvPr/>
        </p:nvCxnSpPr>
        <p:spPr>
          <a:xfrm>
            <a:off x="7143300" y="11366750"/>
            <a:ext cx="329700" cy="508500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71" name="Google Shape;171;p1"/>
          <p:cNvSpPr txBox="1"/>
          <p:nvPr/>
        </p:nvSpPr>
        <p:spPr>
          <a:xfrm>
            <a:off x="6150974" y="10872630"/>
            <a:ext cx="1751400" cy="430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 3 – assessment piece of a menu?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7937973" y="12415925"/>
            <a:ext cx="1311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 4 – the importance of </a:t>
            </a:r>
            <a:r>
              <a:rPr lang="en-US" sz="1100"/>
              <a:t>nutrients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7250473" y="10258922"/>
            <a:ext cx="1751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 5 – making a pasta dish?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"/>
          <p:cNvSpPr txBox="1"/>
          <p:nvPr/>
        </p:nvSpPr>
        <p:spPr>
          <a:xfrm rot="2043125">
            <a:off x="7709433" y="8428586"/>
            <a:ext cx="1751418" cy="430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Homework: bring ingredients for practical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 txBox="1"/>
          <p:nvPr/>
        </p:nvSpPr>
        <p:spPr>
          <a:xfrm>
            <a:off x="6432422" y="9473802"/>
            <a:ext cx="1751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 7 – carrot cake practical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 txBox="1"/>
          <p:nvPr/>
        </p:nvSpPr>
        <p:spPr>
          <a:xfrm rot="787">
            <a:off x="6645286" y="12664066"/>
            <a:ext cx="1311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Homework: bring ingredients for practical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1"/>
          <p:cNvCxnSpPr/>
          <p:nvPr/>
        </p:nvCxnSpPr>
        <p:spPr>
          <a:xfrm rot="10800000">
            <a:off x="6935383" y="12276319"/>
            <a:ext cx="730800" cy="3138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78" name="Google Shape;178;p1"/>
          <p:cNvSpPr txBox="1"/>
          <p:nvPr/>
        </p:nvSpPr>
        <p:spPr>
          <a:xfrm>
            <a:off x="5105544" y="12676069"/>
            <a:ext cx="1751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Lesson 1: what is the </a:t>
            </a:r>
            <a:r>
              <a:rPr lang="en-US" sz="1100"/>
              <a:t>Eatwell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Guide?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1"/>
          <p:cNvCxnSpPr/>
          <p:nvPr/>
        </p:nvCxnSpPr>
        <p:spPr>
          <a:xfrm rot="10800000">
            <a:off x="2439404" y="5199939"/>
            <a:ext cx="0" cy="3507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80" name="Google Shape;180;p1"/>
          <p:cNvCxnSpPr/>
          <p:nvPr/>
        </p:nvCxnSpPr>
        <p:spPr>
          <a:xfrm rot="10800000">
            <a:off x="4522375" y="6190926"/>
            <a:ext cx="0" cy="3507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81" name="Google Shape;181;p1"/>
          <p:cNvCxnSpPr/>
          <p:nvPr/>
        </p:nvCxnSpPr>
        <p:spPr>
          <a:xfrm flipH="1">
            <a:off x="5368098" y="2079264"/>
            <a:ext cx="111000" cy="409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82" name="Google Shape;182;p1"/>
          <p:cNvSpPr txBox="1"/>
          <p:nvPr/>
        </p:nvSpPr>
        <p:spPr>
          <a:xfrm>
            <a:off x="6077200" y="14841388"/>
            <a:ext cx="19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 Baseline Assessment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85401" y="16200600"/>
            <a:ext cx="589450" cy="566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78387" y="15857062"/>
            <a:ext cx="475525" cy="4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4375" y="15804091"/>
            <a:ext cx="475525" cy="714587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86" name="Google Shape;186;p1"/>
          <p:cNvSpPr txBox="1"/>
          <p:nvPr/>
        </p:nvSpPr>
        <p:spPr>
          <a:xfrm>
            <a:off x="955713" y="10370350"/>
            <a:ext cx="1024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Lesson 7 - the rubbing in method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1"/>
          <p:cNvCxnSpPr/>
          <p:nvPr/>
        </p:nvCxnSpPr>
        <p:spPr>
          <a:xfrm>
            <a:off x="1725334" y="11325909"/>
            <a:ext cx="0" cy="3393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88" name="Google Shape;188;p1"/>
          <p:cNvSpPr txBox="1"/>
          <p:nvPr/>
        </p:nvSpPr>
        <p:spPr>
          <a:xfrm>
            <a:off x="1963738" y="10474688"/>
            <a:ext cx="1096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Lesson 8 - shortbread biscuits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2351" y="10254838"/>
            <a:ext cx="670625" cy="670625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90" name="Google Shape;190;p1"/>
          <p:cNvSpPr txBox="1"/>
          <p:nvPr/>
        </p:nvSpPr>
        <p:spPr>
          <a:xfrm>
            <a:off x="4797713" y="11801913"/>
            <a:ext cx="3108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Healthy Eating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73988" y="12696300"/>
            <a:ext cx="1096800" cy="769397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92" name="Google Shape;192;p1"/>
          <p:cNvSpPr txBox="1"/>
          <p:nvPr/>
        </p:nvSpPr>
        <p:spPr>
          <a:xfrm>
            <a:off x="8552396" y="9310938"/>
            <a:ext cx="898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/>
              <a:t>Lesson 6 the creaming method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45350" y="11572313"/>
            <a:ext cx="898200" cy="469382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94" name="Google Shape;194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88891" y="10094741"/>
            <a:ext cx="475525" cy="714587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95" name="Google Shape;195;p1"/>
          <p:cNvSpPr/>
          <p:nvPr/>
        </p:nvSpPr>
        <p:spPr>
          <a:xfrm>
            <a:off x="4563306" y="8649713"/>
            <a:ext cx="1228800" cy="102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dk1"/>
                </a:solidFill>
              </a:rPr>
              <a:t>Topic 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"/>
          <p:cNvSpPr txBox="1"/>
          <p:nvPr/>
        </p:nvSpPr>
        <p:spPr>
          <a:xfrm>
            <a:off x="1587138" y="8725263"/>
            <a:ext cx="3108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Clock Project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48100" y="10306125"/>
            <a:ext cx="529500" cy="768629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198" name="Google Shape;198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850772" y="10578410"/>
            <a:ext cx="841075" cy="432631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99" name="Google Shape;199;p1"/>
          <p:cNvSpPr txBox="1"/>
          <p:nvPr/>
        </p:nvSpPr>
        <p:spPr>
          <a:xfrm>
            <a:off x="3740116" y="9409892"/>
            <a:ext cx="122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Lesson 1</a:t>
            </a:r>
            <a:r>
              <a:rPr lang="en-US" sz="1000"/>
              <a:t> &amp; 2 </a:t>
            </a: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process &amp; Design brief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0" name="Google Shape;200;p1"/>
          <p:cNvSpPr txBox="1"/>
          <p:nvPr/>
        </p:nvSpPr>
        <p:spPr>
          <a:xfrm>
            <a:off x="1707598" y="9445986"/>
            <a:ext cx="127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Lesson 5 - 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FM analyse existing products </a:t>
            </a:r>
            <a:endParaRPr sz="900"/>
          </a:p>
        </p:txBody>
      </p:sp>
      <p:sp>
        <p:nvSpPr>
          <p:cNvPr id="201" name="Google Shape;201;p1"/>
          <p:cNvSpPr txBox="1"/>
          <p:nvPr/>
        </p:nvSpPr>
        <p:spPr>
          <a:xfrm>
            <a:off x="138746" y="9220631"/>
            <a:ext cx="123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Specification</a:t>
            </a:r>
            <a:endParaRPr/>
          </a:p>
        </p:txBody>
      </p:sp>
      <p:sp>
        <p:nvSpPr>
          <p:cNvPr id="202" name="Google Shape;202;p1"/>
          <p:cNvSpPr txBox="1"/>
          <p:nvPr/>
        </p:nvSpPr>
        <p:spPr>
          <a:xfrm>
            <a:off x="3219700" y="7726176"/>
            <a:ext cx="149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Lesson 3&amp;4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analysis &amp; Research designers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descr="Image result for mood board clipart" id="203" name="Google Shape;203;p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95919" y="4671783"/>
            <a:ext cx="735325" cy="72448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"/>
          <p:cNvSpPr txBox="1"/>
          <p:nvPr/>
        </p:nvSpPr>
        <p:spPr>
          <a:xfrm>
            <a:off x="1845138" y="8012777"/>
            <a:ext cx="114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Moodboard </a:t>
            </a:r>
            <a:endParaRPr/>
          </a:p>
        </p:txBody>
      </p:sp>
      <p:pic>
        <p:nvPicPr>
          <p:cNvPr id="205" name="Google Shape;205;p1"/>
          <p:cNvPicPr preferRelativeResize="0"/>
          <p:nvPr/>
        </p:nvPicPr>
        <p:blipFill rotWithShape="1">
          <a:blip r:embed="rId18">
            <a:alphaModFix/>
          </a:blip>
          <a:srcRect b="0" l="12572" r="10628" t="0"/>
          <a:stretch/>
        </p:blipFill>
        <p:spPr>
          <a:xfrm>
            <a:off x="1712538" y="6709475"/>
            <a:ext cx="1412400" cy="102992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"/>
          <p:cNvSpPr txBox="1"/>
          <p:nvPr/>
        </p:nvSpPr>
        <p:spPr>
          <a:xfrm>
            <a:off x="1628200" y="4921675"/>
            <a:ext cx="162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Final Design Ideas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"/>
          <p:cNvSpPr txBox="1"/>
          <p:nvPr/>
        </p:nvSpPr>
        <p:spPr>
          <a:xfrm>
            <a:off x="276225" y="5467350"/>
            <a:ext cx="84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Annotations of design ideas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lipart design process" id="208" name="Google Shape;208;p1"/>
          <p:cNvPicPr preferRelativeResize="0"/>
          <p:nvPr/>
        </p:nvPicPr>
        <p:blipFill rotWithShape="1">
          <a:blip r:embed="rId19">
            <a:alphaModFix/>
          </a:blip>
          <a:srcRect b="42384" l="12339" r="11586" t="32602"/>
          <a:stretch/>
        </p:blipFill>
        <p:spPr>
          <a:xfrm>
            <a:off x="4659464" y="7613224"/>
            <a:ext cx="1412400" cy="464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ccessfm clipart" id="209" name="Google Shape;209;p1"/>
          <p:cNvPicPr preferRelativeResize="0"/>
          <p:nvPr/>
        </p:nvPicPr>
        <p:blipFill rotWithShape="1">
          <a:blip r:embed="rId20">
            <a:alphaModFix/>
          </a:blip>
          <a:srcRect b="22017" l="3750" r="16960" t="13245"/>
          <a:stretch/>
        </p:blipFill>
        <p:spPr>
          <a:xfrm>
            <a:off x="2807586" y="9694186"/>
            <a:ext cx="997725" cy="457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anufacturing clipart" id="210" name="Google Shape;210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945577" y="4309353"/>
            <a:ext cx="569575" cy="59603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"/>
          <p:cNvSpPr txBox="1"/>
          <p:nvPr/>
        </p:nvSpPr>
        <p:spPr>
          <a:xfrm>
            <a:off x="3683775" y="4817800"/>
            <a:ext cx="99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Making a template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"/>
          <p:cNvSpPr txBox="1"/>
          <p:nvPr/>
        </p:nvSpPr>
        <p:spPr>
          <a:xfrm>
            <a:off x="3643525" y="6594513"/>
            <a:ext cx="142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Paper and card properties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"/>
          <p:cNvSpPr txBox="1"/>
          <p:nvPr/>
        </p:nvSpPr>
        <p:spPr>
          <a:xfrm>
            <a:off x="5926000" y="4660038"/>
            <a:ext cx="997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Marking out of final idea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214" name="Google Shape;214;p1"/>
          <p:cNvPicPr preferRelativeResize="0"/>
          <p:nvPr/>
        </p:nvPicPr>
        <p:blipFill rotWithShape="1">
          <a:blip r:embed="rId22">
            <a:alphaModFix/>
          </a:blip>
          <a:srcRect b="14207" l="12312" r="14400" t="11332"/>
          <a:stretch/>
        </p:blipFill>
        <p:spPr>
          <a:xfrm rot="-6789733">
            <a:off x="5214543" y="4266375"/>
            <a:ext cx="609541" cy="61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"/>
          <p:cNvPicPr preferRelativeResize="0"/>
          <p:nvPr/>
        </p:nvPicPr>
        <p:blipFill rotWithShape="1">
          <a:blip r:embed="rId23">
            <a:alphaModFix/>
          </a:blip>
          <a:srcRect b="26803" l="12662" r="76210" t="51842"/>
          <a:stretch/>
        </p:blipFill>
        <p:spPr>
          <a:xfrm>
            <a:off x="7175179" y="3918505"/>
            <a:ext cx="653949" cy="7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"/>
          <p:cNvSpPr txBox="1"/>
          <p:nvPr/>
        </p:nvSpPr>
        <p:spPr>
          <a:xfrm>
            <a:off x="7210425" y="4495800"/>
            <a:ext cx="9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Cutting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245100" y="6745475"/>
            <a:ext cx="898200" cy="995191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cxnSp>
        <p:nvCxnSpPr>
          <p:cNvPr id="218" name="Google Shape;218;p1"/>
          <p:cNvCxnSpPr/>
          <p:nvPr/>
        </p:nvCxnSpPr>
        <p:spPr>
          <a:xfrm flipH="1" rot="10800000">
            <a:off x="342900" y="8142150"/>
            <a:ext cx="413100" cy="335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19" name="Google Shape;219;p1"/>
          <p:cNvCxnSpPr/>
          <p:nvPr/>
        </p:nvCxnSpPr>
        <p:spPr>
          <a:xfrm rot="10800000">
            <a:off x="4216246" y="9046133"/>
            <a:ext cx="0" cy="3507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20" name="Google Shape;220;p1"/>
          <p:cNvCxnSpPr/>
          <p:nvPr/>
        </p:nvCxnSpPr>
        <p:spPr>
          <a:xfrm rot="10800000">
            <a:off x="2293758" y="9144183"/>
            <a:ext cx="0" cy="3507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21" name="Google Shape;221;p1"/>
          <p:cNvCxnSpPr/>
          <p:nvPr/>
        </p:nvCxnSpPr>
        <p:spPr>
          <a:xfrm rot="10800000">
            <a:off x="1074558" y="8824083"/>
            <a:ext cx="0" cy="3507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22" name="Google Shape;222;p1"/>
          <p:cNvCxnSpPr/>
          <p:nvPr/>
        </p:nvCxnSpPr>
        <p:spPr>
          <a:xfrm rot="10800000">
            <a:off x="812133" y="5979083"/>
            <a:ext cx="0" cy="3507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pic>
        <p:nvPicPr>
          <p:cNvPr descr="Image result for pillar drill clipart" id="223" name="Google Shape;223;p1"/>
          <p:cNvPicPr preferRelativeResize="0"/>
          <p:nvPr/>
        </p:nvPicPr>
        <p:blipFill rotWithShape="1">
          <a:blip r:embed="rId25">
            <a:alphaModFix/>
          </a:blip>
          <a:srcRect b="0" l="15590" r="0" t="0"/>
          <a:stretch/>
        </p:blipFill>
        <p:spPr>
          <a:xfrm>
            <a:off x="6097920" y="3301422"/>
            <a:ext cx="653950" cy="82024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"/>
          <p:cNvSpPr txBox="1"/>
          <p:nvPr/>
        </p:nvSpPr>
        <p:spPr>
          <a:xfrm>
            <a:off x="6705600" y="3571875"/>
            <a:ext cx="114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Drilling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"/>
          <p:cNvSpPr txBox="1"/>
          <p:nvPr/>
        </p:nvSpPr>
        <p:spPr>
          <a:xfrm>
            <a:off x="4186500" y="3352175"/>
            <a:ext cx="109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Applying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the finish and sanding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lipart belt sander" id="226" name="Google Shape;226;p1"/>
          <p:cNvPicPr preferRelativeResize="0"/>
          <p:nvPr/>
        </p:nvPicPr>
        <p:blipFill rotWithShape="1">
          <a:blip r:embed="rId26">
            <a:alphaModFix/>
          </a:blip>
          <a:srcRect b="4388" l="18164" r="19923" t="0"/>
          <a:stretch/>
        </p:blipFill>
        <p:spPr>
          <a:xfrm>
            <a:off x="3470285" y="3235872"/>
            <a:ext cx="569575" cy="73356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"/>
          <p:cNvSpPr txBox="1"/>
          <p:nvPr/>
        </p:nvSpPr>
        <p:spPr>
          <a:xfrm>
            <a:off x="3914900" y="1638975"/>
            <a:ext cx="121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Product Evaluation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"/>
          <p:cNvSpPr txBox="1"/>
          <p:nvPr/>
        </p:nvSpPr>
        <p:spPr>
          <a:xfrm>
            <a:off x="5124450" y="1333500"/>
            <a:ext cx="250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Final product and testing against the specification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758061" y="1229888"/>
            <a:ext cx="1096800" cy="776390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30" name="Google Shape;230;p1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362370" y="6415720"/>
            <a:ext cx="1275900" cy="1275900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31" name="Google Shape;231;p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216338" y="1375784"/>
            <a:ext cx="809100" cy="81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"/>
          <p:cNvSpPr/>
          <p:nvPr/>
        </p:nvSpPr>
        <p:spPr>
          <a:xfrm>
            <a:off x="1587138" y="2322475"/>
            <a:ext cx="1117200" cy="9543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38100">
            <a:solidFill>
              <a:srgbClr val="7F6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Mad time session to improve assessed work</a:t>
            </a:r>
            <a:endParaRPr sz="1000"/>
          </a:p>
        </p:txBody>
      </p:sp>
      <p:sp>
        <p:nvSpPr>
          <p:cNvPr id="233" name="Google Shape;233;p1"/>
          <p:cNvSpPr txBox="1"/>
          <p:nvPr/>
        </p:nvSpPr>
        <p:spPr>
          <a:xfrm>
            <a:off x="1094706" y="1863981"/>
            <a:ext cx="86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37FF"/>
              </a:buClr>
              <a:buSzPts val="800"/>
              <a:buFont typeface="Calibri"/>
              <a:buNone/>
            </a:pPr>
            <a:r>
              <a:rPr b="1" i="0" lang="en-US" sz="1000" u="none" cap="none" strike="noStrike">
                <a:solidFill>
                  <a:srgbClr val="9437FF"/>
                </a:solidFill>
                <a:latin typeface="Calibri"/>
                <a:ea typeface="Calibri"/>
                <a:cs typeface="Calibri"/>
                <a:sym typeface="Calibri"/>
              </a:rPr>
              <a:t>End of Year Exam</a:t>
            </a:r>
            <a:endParaRPr b="1" i="0" sz="2000" u="none" cap="none" strike="noStrike">
              <a:solidFill>
                <a:srgbClr val="9437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"/>
          <p:cNvSpPr/>
          <p:nvPr/>
        </p:nvSpPr>
        <p:spPr>
          <a:xfrm>
            <a:off x="5947075" y="8487250"/>
            <a:ext cx="1117200" cy="9543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38100">
            <a:solidFill>
              <a:srgbClr val="7F6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Mad time session to improve assessed work</a:t>
            </a:r>
            <a:endParaRPr sz="1000"/>
          </a:p>
        </p:txBody>
      </p:sp>
      <p:sp>
        <p:nvSpPr>
          <p:cNvPr id="235" name="Google Shape;235;p1"/>
          <p:cNvSpPr/>
          <p:nvPr/>
        </p:nvSpPr>
        <p:spPr>
          <a:xfrm>
            <a:off x="1860138" y="11519288"/>
            <a:ext cx="1117200" cy="9543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38100">
            <a:solidFill>
              <a:srgbClr val="7F6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Mad time session to improve assessed work</a:t>
            </a:r>
            <a:endParaRPr sz="1000"/>
          </a:p>
        </p:txBody>
      </p:sp>
      <p:cxnSp>
        <p:nvCxnSpPr>
          <p:cNvPr id="236" name="Google Shape;236;p1"/>
          <p:cNvCxnSpPr/>
          <p:nvPr/>
        </p:nvCxnSpPr>
        <p:spPr>
          <a:xfrm>
            <a:off x="6530743" y="5321875"/>
            <a:ext cx="0" cy="3306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237" name="Google Shape;237;p1"/>
          <p:cNvCxnSpPr/>
          <p:nvPr/>
        </p:nvCxnSpPr>
        <p:spPr>
          <a:xfrm flipH="1" rot="10800000">
            <a:off x="3907913" y="2178075"/>
            <a:ext cx="19200" cy="459900"/>
          </a:xfrm>
          <a:prstGeom prst="straightConnector1">
            <a:avLst/>
          </a:prstGeom>
          <a:noFill/>
          <a:ln cap="flat" cmpd="sng" w="19050">
            <a:solidFill>
              <a:srgbClr val="00B0F0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238" name="Google Shape;238;p1"/>
          <p:cNvSpPr txBox="1"/>
          <p:nvPr/>
        </p:nvSpPr>
        <p:spPr>
          <a:xfrm>
            <a:off x="3200400" y="2590800"/>
            <a:ext cx="3974700" cy="4002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MAKING A CLOCK - TECHNOLOGY PROJECT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"/>
          <p:cNvSpPr txBox="1"/>
          <p:nvPr/>
        </p:nvSpPr>
        <p:spPr>
          <a:xfrm>
            <a:off x="2847975" y="5610225"/>
            <a:ext cx="4654200" cy="4002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MAKING A CLOCK - TECHNOLOGY PROJECT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866000" y="3563683"/>
            <a:ext cx="898200" cy="1167215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41" name="Google Shape;241;p1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8311824" y="1478477"/>
            <a:ext cx="936600" cy="936600"/>
          </a:xfrm>
          <a:prstGeom prst="rect">
            <a:avLst/>
          </a:prstGeom>
          <a:noFill/>
          <a:ln cap="flat" cmpd="sng" w="41275">
            <a:solidFill>
              <a:srgbClr val="3F3F3F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2018-02-08T08:28:53Z</dcterms:created>
  <dc:creator>Lee Peachey</dc:creator>
</cp:coreProperties>
</file>