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7640300" cx="9720250"/>
  <p:notesSz cx="6797675" cy="992662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476500" y="1241425"/>
            <a:ext cx="184467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2476500" y="1241425"/>
            <a:ext cx="184467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729020" y="2886967"/>
            <a:ext cx="8262224" cy="61414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Calibri"/>
              <a:buNone/>
              <a:defRPr sz="6378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215033" y="9265242"/>
            <a:ext cx="7290197" cy="4258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551"/>
              <a:buNone/>
              <a:defRPr sz="2551"/>
            </a:lvl1pPr>
            <a:lvl2pPr lvl="1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None/>
              <a:defRPr sz="2126"/>
            </a:lvl2pPr>
            <a:lvl3pPr lvl="2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None/>
              <a:defRPr sz="1912"/>
            </a:lvl3pPr>
            <a:lvl4pPr lvl="3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4pPr>
            <a:lvl5pPr lvl="4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5pPr>
            <a:lvl6pPr lvl="5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6pPr>
            <a:lvl7pPr lvl="6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7pPr>
            <a:lvl8pPr lvl="7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8pPr>
            <a:lvl9pPr lvl="8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-736172" y="6100353"/>
            <a:ext cx="11192608" cy="83837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529361" y="7365886"/>
            <a:ext cx="14949338" cy="20959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-3723254" y="5330706"/>
            <a:ext cx="14949338" cy="61662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idx="10" type="dt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1" type="ftr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/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" type="body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0" type="dt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1" type="ftr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type="title"/>
          </p:nvPr>
        </p:nvSpPr>
        <p:spPr>
          <a:xfrm>
            <a:off x="663206" y="4397830"/>
            <a:ext cx="8383727" cy="733787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Calibri"/>
              <a:buNone/>
              <a:defRPr sz="6378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663206" y="11805123"/>
            <a:ext cx="8383727" cy="38588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551"/>
              <a:buNone/>
              <a:defRPr sz="2551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2126"/>
              <a:buNone/>
              <a:defRPr sz="2126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913"/>
              <a:buNone/>
              <a:defRPr sz="1912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0" type="dt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1" type="ftr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2" type="sldNum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/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" type="body"/>
          </p:nvPr>
        </p:nvSpPr>
        <p:spPr>
          <a:xfrm>
            <a:off x="668268" y="4695913"/>
            <a:ext cx="4131112" cy="111926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2" type="body"/>
          </p:nvPr>
        </p:nvSpPr>
        <p:spPr>
          <a:xfrm>
            <a:off x="4920883" y="4695913"/>
            <a:ext cx="4131112" cy="111926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0" type="dt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1" type="ftr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2" type="sldNum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/>
          <p:nvPr>
            <p:ph type="title"/>
          </p:nvPr>
        </p:nvSpPr>
        <p:spPr>
          <a:xfrm>
            <a:off x="669534" y="939186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" type="body"/>
          </p:nvPr>
        </p:nvSpPr>
        <p:spPr>
          <a:xfrm>
            <a:off x="669535" y="4324325"/>
            <a:ext cx="4112126" cy="211928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551"/>
              <a:buNone/>
              <a:defRPr b="1" sz="2551"/>
            </a:lvl1pPr>
            <a:lvl2pPr indent="-228600" lvl="1" marL="914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None/>
              <a:defRPr b="1" sz="2126"/>
            </a:lvl2pPr>
            <a:lvl3pPr indent="-228600" lvl="2" marL="1371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None/>
              <a:defRPr b="1" sz="1912"/>
            </a:lvl3pPr>
            <a:lvl4pPr indent="-228600" lvl="3" marL="1828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b="1" sz="1701"/>
            </a:lvl4pPr>
            <a:lvl5pPr indent="-228600" lvl="4" marL="22860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b="1" sz="1701"/>
            </a:lvl5pPr>
            <a:lvl6pPr indent="-228600" lvl="5" marL="27432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b="1" sz="1701"/>
            </a:lvl6pPr>
            <a:lvl7pPr indent="-228600" lvl="6" marL="3200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b="1" sz="1701"/>
            </a:lvl7pPr>
            <a:lvl8pPr indent="-228600" lvl="7" marL="3657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b="1" sz="1701"/>
            </a:lvl8pPr>
            <a:lvl9pPr indent="-228600" lvl="8" marL="4114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b="1" sz="1701"/>
            </a:lvl9pPr>
          </a:lstStyle>
          <a:p/>
        </p:txBody>
      </p:sp>
      <p:sp>
        <p:nvSpPr>
          <p:cNvPr id="47" name="Google Shape;47;p7"/>
          <p:cNvSpPr txBox="1"/>
          <p:nvPr>
            <p:ph idx="2" type="body"/>
          </p:nvPr>
        </p:nvSpPr>
        <p:spPr>
          <a:xfrm>
            <a:off x="669535" y="6443610"/>
            <a:ext cx="4112126" cy="94775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3" type="body"/>
          </p:nvPr>
        </p:nvSpPr>
        <p:spPr>
          <a:xfrm>
            <a:off x="4920884" y="4324325"/>
            <a:ext cx="4132378" cy="211928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551"/>
              <a:buNone/>
              <a:defRPr b="1" sz="2551"/>
            </a:lvl1pPr>
            <a:lvl2pPr indent="-228600" lvl="1" marL="914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None/>
              <a:defRPr b="1" sz="2126"/>
            </a:lvl2pPr>
            <a:lvl3pPr indent="-228600" lvl="2" marL="1371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None/>
              <a:defRPr b="1" sz="1912"/>
            </a:lvl3pPr>
            <a:lvl4pPr indent="-228600" lvl="3" marL="1828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b="1" sz="1701"/>
            </a:lvl4pPr>
            <a:lvl5pPr indent="-228600" lvl="4" marL="22860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b="1" sz="1701"/>
            </a:lvl5pPr>
            <a:lvl6pPr indent="-228600" lvl="5" marL="27432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b="1" sz="1701"/>
            </a:lvl6pPr>
            <a:lvl7pPr indent="-228600" lvl="6" marL="3200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b="1" sz="1701"/>
            </a:lvl7pPr>
            <a:lvl8pPr indent="-228600" lvl="7" marL="3657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b="1" sz="1701"/>
            </a:lvl8pPr>
            <a:lvl9pPr indent="-228600" lvl="8" marL="4114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b="1" sz="1701"/>
            </a:lvl9pPr>
          </a:lstStyle>
          <a:p/>
        </p:txBody>
      </p:sp>
      <p:sp>
        <p:nvSpPr>
          <p:cNvPr id="49" name="Google Shape;49;p7"/>
          <p:cNvSpPr txBox="1"/>
          <p:nvPr>
            <p:ph idx="4" type="body"/>
          </p:nvPr>
        </p:nvSpPr>
        <p:spPr>
          <a:xfrm>
            <a:off x="4920884" y="6443610"/>
            <a:ext cx="4132378" cy="94775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7"/>
          <p:cNvSpPr txBox="1"/>
          <p:nvPr>
            <p:ph idx="10" type="dt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1" type="ftr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2" type="sldNum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0" type="dt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669534" y="1176020"/>
            <a:ext cx="3135038" cy="411607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2"/>
              <a:buFont typeface="Calibri"/>
              <a:buNone/>
              <a:defRPr sz="3402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4132378" y="2539880"/>
            <a:ext cx="4920883" cy="125360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44627" lvl="0" marL="4572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3402"/>
              <a:buChar char="•"/>
              <a:defRPr sz="3402"/>
            </a:lvl1pPr>
            <a:lvl2pPr indent="-417576" lvl="1" marL="914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976"/>
              <a:buChar char="•"/>
              <a:defRPr sz="2976"/>
            </a:lvl2pPr>
            <a:lvl3pPr indent="-390588" lvl="2" marL="1371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551"/>
              <a:buChar char="•"/>
              <a:defRPr sz="2551"/>
            </a:lvl3pPr>
            <a:lvl4pPr indent="-363600" lvl="3" marL="1828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4pPr>
            <a:lvl5pPr indent="-363601" lvl="4" marL="22860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5pPr>
            <a:lvl6pPr indent="-363601" lvl="5" marL="27432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6pPr>
            <a:lvl7pPr indent="-363601" lvl="6" marL="3200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7pPr>
            <a:lvl8pPr indent="-363601" lvl="7" marL="3657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8pPr>
            <a:lvl9pPr indent="-363601" lvl="8" marL="4114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669534" y="5292090"/>
            <a:ext cx="3135038" cy="9804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1pPr>
            <a:lvl2pPr indent="-228600" lvl="1" marL="914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/>
            </a:lvl2pPr>
            <a:lvl3pPr indent="-228600" lvl="2" marL="1371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276"/>
              <a:buNone/>
              <a:defRPr sz="1276"/>
            </a:lvl3pPr>
            <a:lvl4pPr indent="-228600" lvl="3" marL="1828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4pPr>
            <a:lvl5pPr indent="-228600" lvl="4" marL="22860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5pPr>
            <a:lvl6pPr indent="-228600" lvl="5" marL="27432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6pPr>
            <a:lvl7pPr indent="-228600" lvl="6" marL="3200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7pPr>
            <a:lvl8pPr indent="-228600" lvl="7" marL="3657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8pPr>
            <a:lvl9pPr indent="-228600" lvl="8" marL="4114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669534" y="1176020"/>
            <a:ext cx="3135038" cy="411607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2"/>
              <a:buFont typeface="Calibri"/>
              <a:buNone/>
              <a:defRPr sz="3402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4132378" y="2539880"/>
            <a:ext cx="4920883" cy="12536047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669534" y="5292090"/>
            <a:ext cx="3135038" cy="9804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1pPr>
            <a:lvl2pPr indent="-228600" lvl="1" marL="914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/>
            </a:lvl2pPr>
            <a:lvl3pPr indent="-228600" lvl="2" marL="1371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276"/>
              <a:buNone/>
              <a:defRPr sz="1276"/>
            </a:lvl3pPr>
            <a:lvl4pPr indent="-228600" lvl="3" marL="1828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4pPr>
            <a:lvl5pPr indent="-228600" lvl="4" marL="22860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5pPr>
            <a:lvl6pPr indent="-228600" lvl="5" marL="27432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6pPr>
            <a:lvl7pPr indent="-228600" lvl="6" marL="32004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7pPr>
            <a:lvl8pPr indent="-228600" lvl="7" marL="3657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8pPr>
            <a:lvl9pPr indent="-228600" lvl="8" marL="41148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77"/>
              <a:buFont typeface="Calibri"/>
              <a:buNone/>
              <a:defRPr b="0" i="0" sz="467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17576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976"/>
              <a:buFont typeface="Arial"/>
              <a:buChar char="•"/>
              <a:defRPr b="0" i="0" sz="297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0588" lvl="1" marL="914400" marR="0" rtl="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551"/>
              <a:buFont typeface="Arial"/>
              <a:buChar char="•"/>
              <a:defRPr b="0" i="0" sz="255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3600" lvl="2" marL="1371600" marR="0" rtl="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Char char="•"/>
              <a:defRPr b="0" i="0" sz="212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0075" lvl="3" marL="1828800" marR="0" rtl="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b="0" i="0" sz="191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0075" lvl="4" marL="2286000" marR="0" rtl="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b="0" i="0" sz="191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0075" lvl="5" marL="2743200" marR="0" rtl="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b="0" i="0" sz="191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0075" lvl="6" marL="3200400" marR="0" rtl="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b="0" i="0" sz="191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0075" lvl="7" marL="3657600" marR="0" rtl="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b="0" i="0" sz="191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0075" lvl="8" marL="4114800" marR="0" rtl="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b="0" i="0" sz="191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b="0" i="0" sz="1276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2.jpg"/><Relationship Id="rId9" Type="http://schemas.openxmlformats.org/officeDocument/2006/relationships/image" Target="../media/image7.png"/><Relationship Id="rId5" Type="http://schemas.openxmlformats.org/officeDocument/2006/relationships/image" Target="../media/image3.png"/><Relationship Id="rId6" Type="http://schemas.openxmlformats.org/officeDocument/2006/relationships/image" Target="../media/image6.png"/><Relationship Id="rId7" Type="http://schemas.openxmlformats.org/officeDocument/2006/relationships/image" Target="../media/image4.png"/><Relationship Id="rId8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/>
          <p:nvPr/>
        </p:nvSpPr>
        <p:spPr>
          <a:xfrm>
            <a:off x="4474" y="-25371"/>
            <a:ext cx="9726896" cy="17640299"/>
          </a:xfrm>
          <a:prstGeom prst="rect">
            <a:avLst/>
          </a:prstGeom>
          <a:solidFill>
            <a:srgbClr val="14485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3"/>
          <p:cNvSpPr/>
          <p:nvPr/>
        </p:nvSpPr>
        <p:spPr>
          <a:xfrm>
            <a:off x="32109" y="505465"/>
            <a:ext cx="9405600" cy="16578600"/>
          </a:xfrm>
          <a:prstGeom prst="rect">
            <a:avLst/>
          </a:prstGeom>
          <a:solidFill>
            <a:schemeClr val="lt1"/>
          </a:solidFill>
          <a:ln cap="flat" cmpd="sng" w="41275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/>
          <p:cNvSpPr/>
          <p:nvPr/>
        </p:nvSpPr>
        <p:spPr>
          <a:xfrm>
            <a:off x="1878922" y="14628305"/>
            <a:ext cx="6361359" cy="90330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/>
          <p:nvPr/>
        </p:nvSpPr>
        <p:spPr>
          <a:xfrm>
            <a:off x="1878922" y="11539505"/>
            <a:ext cx="5993592" cy="90094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3"/>
          <p:cNvSpPr/>
          <p:nvPr/>
        </p:nvSpPr>
        <p:spPr>
          <a:xfrm flipH="1" rot="5400000">
            <a:off x="5633239" y="2680090"/>
            <a:ext cx="3975310" cy="3231874"/>
          </a:xfrm>
          <a:prstGeom prst="blockArc">
            <a:avLst>
              <a:gd fmla="val 10800000" name="adj1"/>
              <a:gd fmla="val 1572" name="adj2"/>
              <a:gd fmla="val 27649" name="adj3"/>
            </a:avLst>
          </a:prstGeom>
          <a:solidFill>
            <a:srgbClr val="00206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r>
              <a:t/>
            </a:r>
            <a:endParaRPr b="0" i="0" sz="2155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3"/>
          <p:cNvSpPr/>
          <p:nvPr/>
        </p:nvSpPr>
        <p:spPr>
          <a:xfrm>
            <a:off x="2059034" y="8474432"/>
            <a:ext cx="5872237" cy="890153"/>
          </a:xfrm>
          <a:custGeom>
            <a:rect b="b" l="l" r="r" t="t"/>
            <a:pathLst>
              <a:path extrusionOk="0" h="652772" w="5909338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BBD6E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3"/>
          <p:cNvSpPr/>
          <p:nvPr/>
        </p:nvSpPr>
        <p:spPr>
          <a:xfrm>
            <a:off x="2083672" y="5400829"/>
            <a:ext cx="5547750" cy="8677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3"/>
          <p:cNvSpPr/>
          <p:nvPr/>
        </p:nvSpPr>
        <p:spPr>
          <a:xfrm>
            <a:off x="1820991" y="2319093"/>
            <a:ext cx="5827819" cy="907120"/>
          </a:xfrm>
          <a:prstGeom prst="rect">
            <a:avLst/>
          </a:prstGeom>
          <a:solidFill>
            <a:srgbClr val="BBD6E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3"/>
          <p:cNvSpPr/>
          <p:nvPr/>
        </p:nvSpPr>
        <p:spPr>
          <a:xfrm>
            <a:off x="290189" y="2149678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3"/>
          <p:cNvSpPr/>
          <p:nvPr/>
        </p:nvSpPr>
        <p:spPr>
          <a:xfrm>
            <a:off x="463942" y="2319093"/>
            <a:ext cx="841075" cy="903301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3"/>
          <p:cNvSpPr/>
          <p:nvPr/>
        </p:nvSpPr>
        <p:spPr>
          <a:xfrm rot="-5400000">
            <a:off x="992866" y="2404929"/>
            <a:ext cx="938427" cy="735967"/>
          </a:xfrm>
          <a:prstGeom prst="triangle">
            <a:avLst>
              <a:gd fmla="val 50000" name="adj"/>
            </a:avLst>
          </a:prstGeom>
          <a:solidFill>
            <a:srgbClr val="BBD6E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3"/>
          <p:cNvSpPr txBox="1"/>
          <p:nvPr/>
        </p:nvSpPr>
        <p:spPr>
          <a:xfrm>
            <a:off x="419609" y="2347743"/>
            <a:ext cx="841074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3"/>
          <p:cNvSpPr txBox="1"/>
          <p:nvPr/>
        </p:nvSpPr>
        <p:spPr>
          <a:xfrm>
            <a:off x="435255" y="2434276"/>
            <a:ext cx="841074" cy="8309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2" name="Google Shape;102;p13"/>
          <p:cNvCxnSpPr/>
          <p:nvPr/>
        </p:nvCxnSpPr>
        <p:spPr>
          <a:xfrm>
            <a:off x="1667060" y="16797416"/>
            <a:ext cx="0" cy="510128"/>
          </a:xfrm>
          <a:prstGeom prst="straightConnector1">
            <a:avLst/>
          </a:prstGeom>
          <a:noFill/>
          <a:ln cap="flat" cmpd="sng" w="19050">
            <a:solidFill>
              <a:srgbClr val="7030A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03" name="Google Shape;103;p13"/>
          <p:cNvCxnSpPr/>
          <p:nvPr/>
        </p:nvCxnSpPr>
        <p:spPr>
          <a:xfrm rot="10800000">
            <a:off x="5423626" y="15357489"/>
            <a:ext cx="0" cy="342834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04" name="Google Shape;104;p13"/>
          <p:cNvCxnSpPr/>
          <p:nvPr/>
        </p:nvCxnSpPr>
        <p:spPr>
          <a:xfrm>
            <a:off x="5389334" y="14484609"/>
            <a:ext cx="1" cy="276189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05" name="Google Shape;105;p13"/>
          <p:cNvCxnSpPr/>
          <p:nvPr/>
        </p:nvCxnSpPr>
        <p:spPr>
          <a:xfrm flipH="1" rot="10800000">
            <a:off x="3556819" y="15404290"/>
            <a:ext cx="15575" cy="29124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06" name="Google Shape;106;p13"/>
          <p:cNvCxnSpPr/>
          <p:nvPr/>
        </p:nvCxnSpPr>
        <p:spPr>
          <a:xfrm>
            <a:off x="3387869" y="14385158"/>
            <a:ext cx="0" cy="30750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07" name="Google Shape;107;p13"/>
          <p:cNvCxnSpPr/>
          <p:nvPr/>
        </p:nvCxnSpPr>
        <p:spPr>
          <a:xfrm flipH="1">
            <a:off x="8571528" y="10703291"/>
            <a:ext cx="793" cy="989814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08" name="Google Shape;108;p13"/>
          <p:cNvCxnSpPr/>
          <p:nvPr/>
        </p:nvCxnSpPr>
        <p:spPr>
          <a:xfrm rot="10800000">
            <a:off x="6354133" y="9274908"/>
            <a:ext cx="0" cy="350700"/>
          </a:xfrm>
          <a:prstGeom prst="straightConnector1">
            <a:avLst/>
          </a:prstGeom>
          <a:noFill/>
          <a:ln cap="flat" cmpd="sng" w="19050">
            <a:solidFill>
              <a:srgbClr val="A64D79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09" name="Google Shape;109;p13"/>
          <p:cNvCxnSpPr/>
          <p:nvPr/>
        </p:nvCxnSpPr>
        <p:spPr>
          <a:xfrm rot="10800000">
            <a:off x="4412676" y="9178074"/>
            <a:ext cx="0" cy="3507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10" name="Google Shape;110;p13"/>
          <p:cNvSpPr txBox="1"/>
          <p:nvPr/>
        </p:nvSpPr>
        <p:spPr>
          <a:xfrm>
            <a:off x="1197060" y="8677062"/>
            <a:ext cx="997723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Lead charity fundraising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1" name="Google Shape;111;p13"/>
          <p:cNvPicPr preferRelativeResize="0"/>
          <p:nvPr/>
        </p:nvPicPr>
        <p:blipFill rotWithShape="1">
          <a:blip r:embed="rId3">
            <a:alphaModFix/>
          </a:blip>
          <a:srcRect b="30622" l="0" r="0" t="0"/>
          <a:stretch/>
        </p:blipFill>
        <p:spPr>
          <a:xfrm>
            <a:off x="1092971" y="8164800"/>
            <a:ext cx="749972" cy="56191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2" name="Google Shape;112;p13"/>
          <p:cNvCxnSpPr/>
          <p:nvPr/>
        </p:nvCxnSpPr>
        <p:spPr>
          <a:xfrm>
            <a:off x="2363371" y="11305921"/>
            <a:ext cx="0" cy="339274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13" name="Google Shape;113;p13"/>
          <p:cNvCxnSpPr/>
          <p:nvPr/>
        </p:nvCxnSpPr>
        <p:spPr>
          <a:xfrm rot="10800000">
            <a:off x="6796975" y="6190794"/>
            <a:ext cx="0" cy="261295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14" name="Google Shape;114;p13"/>
          <p:cNvCxnSpPr/>
          <p:nvPr/>
        </p:nvCxnSpPr>
        <p:spPr>
          <a:xfrm flipH="1" rot="10800000">
            <a:off x="3627545" y="3130514"/>
            <a:ext cx="10318" cy="242377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15" name="Google Shape;115;p13"/>
          <p:cNvCxnSpPr/>
          <p:nvPr/>
        </p:nvCxnSpPr>
        <p:spPr>
          <a:xfrm flipH="1" rot="10800000">
            <a:off x="6935304" y="3063137"/>
            <a:ext cx="1809" cy="263081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16" name="Google Shape;116;p13"/>
          <p:cNvCxnSpPr/>
          <p:nvPr/>
        </p:nvCxnSpPr>
        <p:spPr>
          <a:xfrm>
            <a:off x="5348093" y="5209950"/>
            <a:ext cx="0" cy="330666"/>
          </a:xfrm>
          <a:prstGeom prst="straightConnector1">
            <a:avLst/>
          </a:prstGeom>
          <a:noFill/>
          <a:ln cap="flat" cmpd="sng" w="19050">
            <a:solidFill>
              <a:srgbClr val="FF00FF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17" name="Google Shape;117;p13"/>
          <p:cNvCxnSpPr/>
          <p:nvPr/>
        </p:nvCxnSpPr>
        <p:spPr>
          <a:xfrm>
            <a:off x="6481113" y="5220099"/>
            <a:ext cx="0" cy="310367"/>
          </a:xfrm>
          <a:prstGeom prst="straightConnector1">
            <a:avLst/>
          </a:prstGeom>
          <a:noFill/>
          <a:ln cap="flat" cmpd="sng" w="19050">
            <a:solidFill>
              <a:srgbClr val="FF00FF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18" name="Google Shape;118;p13"/>
          <p:cNvSpPr txBox="1"/>
          <p:nvPr/>
        </p:nvSpPr>
        <p:spPr>
          <a:xfrm>
            <a:off x="-11100" y="16797416"/>
            <a:ext cx="9726900" cy="954300"/>
          </a:xfrm>
          <a:prstGeom prst="rect">
            <a:avLst/>
          </a:prstGeom>
          <a:solidFill>
            <a:srgbClr val="BBD6EE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9" name="Google Shape;119;p13"/>
          <p:cNvCxnSpPr/>
          <p:nvPr/>
        </p:nvCxnSpPr>
        <p:spPr>
          <a:xfrm rot="10800000">
            <a:off x="8300423" y="9139076"/>
            <a:ext cx="569578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20" name="Google Shape;120;p13"/>
          <p:cNvSpPr txBox="1"/>
          <p:nvPr/>
        </p:nvSpPr>
        <p:spPr>
          <a:xfrm>
            <a:off x="2199335" y="632550"/>
            <a:ext cx="55302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DESIGN TECHNOLOGY: CATERING AT PLECKGATE </a:t>
            </a:r>
            <a:endParaRPr b="1" i="0" sz="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13"/>
          <p:cNvSpPr txBox="1"/>
          <p:nvPr/>
        </p:nvSpPr>
        <p:spPr>
          <a:xfrm>
            <a:off x="2367603" y="987079"/>
            <a:ext cx="5255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 9 LEARNING JOURNEY</a:t>
            </a:r>
            <a:endParaRPr b="0" i="0" sz="1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mage result for pleckgate high school" id="122" name="Google Shape;122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552401" y="295086"/>
            <a:ext cx="898188" cy="898188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13"/>
          <p:cNvSpPr/>
          <p:nvPr/>
        </p:nvSpPr>
        <p:spPr>
          <a:xfrm flipH="1" rot="-5400000">
            <a:off x="106545" y="5767992"/>
            <a:ext cx="3975310" cy="3231874"/>
          </a:xfrm>
          <a:prstGeom prst="blockArc">
            <a:avLst>
              <a:gd fmla="val 10800000" name="adj1"/>
              <a:gd fmla="val 1572" name="adj2"/>
              <a:gd fmla="val 27649" name="adj3"/>
            </a:avLst>
          </a:prstGeom>
          <a:solidFill>
            <a:srgbClr val="BBD6E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r>
              <a:t/>
            </a:r>
            <a:endParaRPr b="0" i="0" sz="2155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13"/>
          <p:cNvSpPr/>
          <p:nvPr/>
        </p:nvSpPr>
        <p:spPr>
          <a:xfrm flipH="1" rot="5400000">
            <a:off x="5851254" y="8836443"/>
            <a:ext cx="3975310" cy="3231874"/>
          </a:xfrm>
          <a:prstGeom prst="blockArc">
            <a:avLst>
              <a:gd fmla="val 10800000" name="adj1"/>
              <a:gd fmla="val 1572" name="adj2"/>
              <a:gd fmla="val 27649" name="adj3"/>
            </a:avLst>
          </a:prstGeom>
          <a:solidFill>
            <a:srgbClr val="BBD6E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r>
              <a:t/>
            </a:r>
            <a:endParaRPr b="0" i="0" sz="2155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13"/>
          <p:cNvSpPr/>
          <p:nvPr/>
        </p:nvSpPr>
        <p:spPr>
          <a:xfrm flipH="1" rot="-5400000">
            <a:off x="-148142" y="11901670"/>
            <a:ext cx="3975310" cy="3231874"/>
          </a:xfrm>
          <a:prstGeom prst="blockArc">
            <a:avLst>
              <a:gd fmla="val 10800000" name="adj1"/>
              <a:gd fmla="val 1572" name="adj2"/>
              <a:gd fmla="val 27649" name="adj3"/>
            </a:avLst>
          </a:prstGeom>
          <a:solidFill>
            <a:srgbClr val="00206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r>
              <a:t/>
            </a:r>
            <a:endParaRPr b="0" i="0" sz="2155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13"/>
          <p:cNvSpPr/>
          <p:nvPr/>
        </p:nvSpPr>
        <p:spPr>
          <a:xfrm>
            <a:off x="155404" y="7142015"/>
            <a:ext cx="1533381" cy="141700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13"/>
          <p:cNvSpPr/>
          <p:nvPr/>
        </p:nvSpPr>
        <p:spPr>
          <a:xfrm>
            <a:off x="338690" y="7245198"/>
            <a:ext cx="1217529" cy="1124086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Topic 2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8" name="Google Shape;128;p13"/>
          <p:cNvCxnSpPr/>
          <p:nvPr/>
        </p:nvCxnSpPr>
        <p:spPr>
          <a:xfrm>
            <a:off x="7993046" y="3826947"/>
            <a:ext cx="322306" cy="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29" name="Google Shape;129;p13"/>
          <p:cNvCxnSpPr/>
          <p:nvPr/>
        </p:nvCxnSpPr>
        <p:spPr>
          <a:xfrm flipH="1" rot="10800000">
            <a:off x="5230764" y="3127731"/>
            <a:ext cx="1809" cy="263081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30" name="Google Shape;130;p13"/>
          <p:cNvCxnSpPr/>
          <p:nvPr/>
        </p:nvCxnSpPr>
        <p:spPr>
          <a:xfrm flipH="1" rot="10800000">
            <a:off x="2008372" y="12325485"/>
            <a:ext cx="236" cy="277434"/>
          </a:xfrm>
          <a:prstGeom prst="straightConnector1">
            <a:avLst/>
          </a:prstGeom>
          <a:noFill/>
          <a:ln cap="flat" cmpd="sng" w="19050">
            <a:solidFill>
              <a:srgbClr val="7030A0"/>
            </a:solidFill>
            <a:prstDash val="solid"/>
            <a:miter lim="800000"/>
            <a:headEnd len="sm" w="sm" type="none"/>
            <a:tailEnd len="med" w="med" type="oval"/>
          </a:ln>
        </p:spPr>
      </p:cxnSp>
      <p:pic>
        <p:nvPicPr>
          <p:cNvPr descr="Image result for pleckgate high school" id="131" name="Google Shape;131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78262" y="303238"/>
            <a:ext cx="898188" cy="89818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2" name="Google Shape;132;p13"/>
          <p:cNvCxnSpPr/>
          <p:nvPr/>
        </p:nvCxnSpPr>
        <p:spPr>
          <a:xfrm flipH="1">
            <a:off x="6800558" y="8444968"/>
            <a:ext cx="271200" cy="31890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33" name="Google Shape;133;p13"/>
          <p:cNvSpPr/>
          <p:nvPr/>
        </p:nvSpPr>
        <p:spPr>
          <a:xfrm>
            <a:off x="7468798" y="14548603"/>
            <a:ext cx="1024500" cy="9645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 7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13"/>
          <p:cNvSpPr/>
          <p:nvPr/>
        </p:nvSpPr>
        <p:spPr>
          <a:xfrm>
            <a:off x="7274852" y="14301120"/>
            <a:ext cx="1412400" cy="14727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r>
              <a:t/>
            </a:r>
            <a:endParaRPr b="0" i="0" sz="2155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13"/>
          <p:cNvSpPr/>
          <p:nvPr/>
        </p:nvSpPr>
        <p:spPr>
          <a:xfrm>
            <a:off x="7560510" y="14552200"/>
            <a:ext cx="841200" cy="936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 9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13"/>
          <p:cNvSpPr txBox="1"/>
          <p:nvPr/>
        </p:nvSpPr>
        <p:spPr>
          <a:xfrm>
            <a:off x="4035963" y="14905250"/>
            <a:ext cx="61266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Topic 1: Street Foods?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13"/>
          <p:cNvSpPr txBox="1"/>
          <p:nvPr/>
        </p:nvSpPr>
        <p:spPr>
          <a:xfrm>
            <a:off x="1115542" y="17274269"/>
            <a:ext cx="130232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Assessment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8" name="Google Shape;138;p13"/>
          <p:cNvCxnSpPr/>
          <p:nvPr/>
        </p:nvCxnSpPr>
        <p:spPr>
          <a:xfrm>
            <a:off x="3069490" y="16797416"/>
            <a:ext cx="2440" cy="379701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39" name="Google Shape;139;p13"/>
          <p:cNvSpPr txBox="1"/>
          <p:nvPr/>
        </p:nvSpPr>
        <p:spPr>
          <a:xfrm>
            <a:off x="2655291" y="17177116"/>
            <a:ext cx="1302321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Curriculum content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0" name="Google Shape;140;p13"/>
          <p:cNvCxnSpPr/>
          <p:nvPr/>
        </p:nvCxnSpPr>
        <p:spPr>
          <a:xfrm flipH="1">
            <a:off x="1695921" y="16866414"/>
            <a:ext cx="11691" cy="407854"/>
          </a:xfrm>
          <a:prstGeom prst="straightConnector1">
            <a:avLst/>
          </a:prstGeom>
          <a:noFill/>
          <a:ln cap="flat" cmpd="sng" w="19050">
            <a:solidFill>
              <a:srgbClr val="7030A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41" name="Google Shape;141;p13"/>
          <p:cNvCxnSpPr/>
          <p:nvPr/>
        </p:nvCxnSpPr>
        <p:spPr>
          <a:xfrm flipH="1" rot="10800000">
            <a:off x="1208274" y="15066433"/>
            <a:ext cx="13968" cy="343536"/>
          </a:xfrm>
          <a:prstGeom prst="straightConnector1">
            <a:avLst/>
          </a:prstGeom>
          <a:noFill/>
          <a:ln cap="flat" cmpd="sng" w="19050">
            <a:solidFill>
              <a:srgbClr val="A64D79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42" name="Google Shape;142;p13"/>
          <p:cNvCxnSpPr/>
          <p:nvPr/>
        </p:nvCxnSpPr>
        <p:spPr>
          <a:xfrm>
            <a:off x="4230382" y="16847027"/>
            <a:ext cx="0" cy="392459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43" name="Google Shape;143;p13"/>
          <p:cNvSpPr txBox="1"/>
          <p:nvPr/>
        </p:nvSpPr>
        <p:spPr>
          <a:xfrm>
            <a:off x="3871231" y="17274267"/>
            <a:ext cx="130232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Homework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4" name="Google Shape;144;p13"/>
          <p:cNvCxnSpPr/>
          <p:nvPr/>
        </p:nvCxnSpPr>
        <p:spPr>
          <a:xfrm>
            <a:off x="1100918" y="11275448"/>
            <a:ext cx="228600" cy="40020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45" name="Google Shape;145;p13"/>
          <p:cNvCxnSpPr/>
          <p:nvPr/>
        </p:nvCxnSpPr>
        <p:spPr>
          <a:xfrm rot="10800000">
            <a:off x="4114385" y="12313801"/>
            <a:ext cx="0" cy="4029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46" name="Google Shape;146;p13"/>
          <p:cNvSpPr txBox="1"/>
          <p:nvPr/>
        </p:nvSpPr>
        <p:spPr>
          <a:xfrm>
            <a:off x="1758454" y="6694293"/>
            <a:ext cx="17514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Lesson 1: the kitchen brigade and the roles within the kitchen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7" name="Google Shape;147;p13"/>
          <p:cNvCxnSpPr/>
          <p:nvPr/>
        </p:nvCxnSpPr>
        <p:spPr>
          <a:xfrm>
            <a:off x="5348097" y="11452908"/>
            <a:ext cx="0" cy="3306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48" name="Google Shape;148;p13"/>
          <p:cNvSpPr txBox="1"/>
          <p:nvPr/>
        </p:nvSpPr>
        <p:spPr>
          <a:xfrm>
            <a:off x="2623206" y="15842557"/>
            <a:ext cx="17514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Lesson 2: kebabs practical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13"/>
          <p:cNvSpPr txBox="1"/>
          <p:nvPr/>
        </p:nvSpPr>
        <p:spPr>
          <a:xfrm>
            <a:off x="223587" y="15626842"/>
            <a:ext cx="1751400" cy="7389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Lesson 3 – Assessment piece of street foods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13"/>
          <p:cNvSpPr txBox="1"/>
          <p:nvPr/>
        </p:nvSpPr>
        <p:spPr>
          <a:xfrm>
            <a:off x="6591805" y="10301786"/>
            <a:ext cx="18690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Lesson 7 - Menu Planning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13"/>
          <p:cNvSpPr txBox="1"/>
          <p:nvPr/>
        </p:nvSpPr>
        <p:spPr>
          <a:xfrm>
            <a:off x="3536973" y="12734422"/>
            <a:ext cx="17514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Lesson 5 –can I create packaging for a street food item?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13"/>
          <p:cNvSpPr txBox="1"/>
          <p:nvPr/>
        </p:nvSpPr>
        <p:spPr>
          <a:xfrm rot="2043125">
            <a:off x="6745170" y="8043636"/>
            <a:ext cx="1751418" cy="430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Homework: bring ingredients for practical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13"/>
          <p:cNvSpPr txBox="1"/>
          <p:nvPr/>
        </p:nvSpPr>
        <p:spPr>
          <a:xfrm>
            <a:off x="5478382" y="9692497"/>
            <a:ext cx="17514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Lesson 8 - Chicken Practical Assessment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13"/>
          <p:cNvSpPr txBox="1"/>
          <p:nvPr/>
        </p:nvSpPr>
        <p:spPr>
          <a:xfrm>
            <a:off x="3536984" y="9587489"/>
            <a:ext cx="17514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Lesson 9 - The role of the Head Chef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13"/>
          <p:cNvSpPr txBox="1"/>
          <p:nvPr/>
        </p:nvSpPr>
        <p:spPr>
          <a:xfrm>
            <a:off x="4602723" y="15773830"/>
            <a:ext cx="17514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Lesson 1: What are street foods?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6" name="Google Shape;156;p13"/>
          <p:cNvCxnSpPr/>
          <p:nvPr/>
        </p:nvCxnSpPr>
        <p:spPr>
          <a:xfrm rot="10800000">
            <a:off x="2623191" y="6247583"/>
            <a:ext cx="0" cy="350818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57" name="Google Shape;157;p13"/>
          <p:cNvCxnSpPr/>
          <p:nvPr/>
        </p:nvCxnSpPr>
        <p:spPr>
          <a:xfrm rot="10800000">
            <a:off x="4444822" y="6200532"/>
            <a:ext cx="0" cy="350818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58" name="Google Shape;158;p13"/>
          <p:cNvSpPr txBox="1"/>
          <p:nvPr/>
        </p:nvSpPr>
        <p:spPr>
          <a:xfrm>
            <a:off x="3787772" y="6645723"/>
            <a:ext cx="17514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Lesson 2: practical on fajitas?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13"/>
          <p:cNvSpPr txBox="1"/>
          <p:nvPr/>
        </p:nvSpPr>
        <p:spPr>
          <a:xfrm>
            <a:off x="6108310" y="6643784"/>
            <a:ext cx="1751473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Homework: bring ingredients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13"/>
          <p:cNvSpPr txBox="1"/>
          <p:nvPr/>
        </p:nvSpPr>
        <p:spPr>
          <a:xfrm>
            <a:off x="3787771" y="4677118"/>
            <a:ext cx="17514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Lesson 3: the role of the pastry chef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13"/>
          <p:cNvSpPr txBox="1"/>
          <p:nvPr/>
        </p:nvSpPr>
        <p:spPr>
          <a:xfrm>
            <a:off x="5892732" y="4423310"/>
            <a:ext cx="1751473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Lesson 4: assessment lesson what is the role of the pastry chef?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13"/>
          <p:cNvSpPr txBox="1"/>
          <p:nvPr/>
        </p:nvSpPr>
        <p:spPr>
          <a:xfrm>
            <a:off x="6158396" y="3565224"/>
            <a:ext cx="17514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Lesson 5: Maid of Honour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3" name="Google Shape;163;p13"/>
          <p:cNvCxnSpPr/>
          <p:nvPr/>
        </p:nvCxnSpPr>
        <p:spPr>
          <a:xfrm flipH="1">
            <a:off x="8070694" y="2180901"/>
            <a:ext cx="110954" cy="409353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64" name="Google Shape;164;p13"/>
          <p:cNvSpPr txBox="1"/>
          <p:nvPr/>
        </p:nvSpPr>
        <p:spPr>
          <a:xfrm>
            <a:off x="7709467" y="1748061"/>
            <a:ext cx="17514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Homework: bring ingredients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13"/>
          <p:cNvSpPr txBox="1"/>
          <p:nvPr/>
        </p:nvSpPr>
        <p:spPr>
          <a:xfrm>
            <a:off x="4183904" y="3429903"/>
            <a:ext cx="17514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Lesson 6 – food miles and the impact of food miles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13"/>
          <p:cNvSpPr txBox="1"/>
          <p:nvPr/>
        </p:nvSpPr>
        <p:spPr>
          <a:xfrm>
            <a:off x="2623192" y="3493508"/>
            <a:ext cx="17514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Lesson 7: famous TV chef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13"/>
          <p:cNvSpPr txBox="1"/>
          <p:nvPr/>
        </p:nvSpPr>
        <p:spPr>
          <a:xfrm>
            <a:off x="3820097" y="5682231"/>
            <a:ext cx="612669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Topic 2: Job Roles within Catering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13"/>
          <p:cNvSpPr txBox="1"/>
          <p:nvPr/>
        </p:nvSpPr>
        <p:spPr>
          <a:xfrm>
            <a:off x="3834362" y="8811556"/>
            <a:ext cx="612669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Topic 1 - Street Foods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9" name="Google Shape;169;p1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789809" y="12582525"/>
            <a:ext cx="1237595" cy="6950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1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60848" y="4236897"/>
            <a:ext cx="1774090" cy="987638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13"/>
          <p:cNvSpPr txBox="1"/>
          <p:nvPr/>
        </p:nvSpPr>
        <p:spPr>
          <a:xfrm>
            <a:off x="4838700" y="13982700"/>
            <a:ext cx="22389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Lesson 1 HW: Ingredients and Takeaway Menu Piece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13"/>
          <p:cNvSpPr txBox="1"/>
          <p:nvPr/>
        </p:nvSpPr>
        <p:spPr>
          <a:xfrm>
            <a:off x="2687700" y="13769538"/>
            <a:ext cx="16224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Lesson 2 HW: Takeaway Menu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13"/>
          <p:cNvSpPr txBox="1"/>
          <p:nvPr/>
        </p:nvSpPr>
        <p:spPr>
          <a:xfrm>
            <a:off x="1657350" y="12773025"/>
            <a:ext cx="16923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Lesson 4: Street Food van assessment piece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13"/>
          <p:cNvSpPr txBox="1"/>
          <p:nvPr/>
        </p:nvSpPr>
        <p:spPr>
          <a:xfrm>
            <a:off x="476250" y="10772775"/>
            <a:ext cx="15333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Lesson 3&amp;4: Takeaway Menu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13"/>
          <p:cNvSpPr txBox="1"/>
          <p:nvPr/>
        </p:nvSpPr>
        <p:spPr>
          <a:xfrm>
            <a:off x="4371975" y="10810875"/>
            <a:ext cx="2109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Lesson 6: Pasta Practical Lesson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13"/>
          <p:cNvSpPr/>
          <p:nvPr/>
        </p:nvSpPr>
        <p:spPr>
          <a:xfrm>
            <a:off x="1376438" y="8520288"/>
            <a:ext cx="1117200" cy="9543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38100">
            <a:solidFill>
              <a:srgbClr val="7F6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Mad time session to improve assessed work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13"/>
          <p:cNvSpPr txBox="1"/>
          <p:nvPr/>
        </p:nvSpPr>
        <p:spPr>
          <a:xfrm>
            <a:off x="3228975" y="7972425"/>
            <a:ext cx="1869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Lesson 10 - Dippers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8" name="Google Shape;178;p13"/>
          <p:cNvCxnSpPr/>
          <p:nvPr/>
        </p:nvCxnSpPr>
        <p:spPr>
          <a:xfrm flipH="1" rot="10800000">
            <a:off x="8096250" y="10588200"/>
            <a:ext cx="489000" cy="36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79" name="Google Shape;179;p13"/>
          <p:cNvSpPr txBox="1"/>
          <p:nvPr/>
        </p:nvSpPr>
        <p:spPr>
          <a:xfrm>
            <a:off x="5886450" y="12782550"/>
            <a:ext cx="16224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HW Lesson 5  -Ingredients for the practical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0" name="Google Shape;180;p13"/>
          <p:cNvCxnSpPr/>
          <p:nvPr/>
        </p:nvCxnSpPr>
        <p:spPr>
          <a:xfrm rot="10800000">
            <a:off x="6222985" y="12367751"/>
            <a:ext cx="0" cy="40290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81" name="Google Shape;181;p13"/>
          <p:cNvSpPr txBox="1"/>
          <p:nvPr/>
        </p:nvSpPr>
        <p:spPr>
          <a:xfrm>
            <a:off x="2257425" y="9639300"/>
            <a:ext cx="12150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HW: Ingredients for the practical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2" name="Google Shape;182;p13"/>
          <p:cNvCxnSpPr/>
          <p:nvPr/>
        </p:nvCxnSpPr>
        <p:spPr>
          <a:xfrm rot="10800000">
            <a:off x="2774376" y="9198387"/>
            <a:ext cx="0" cy="35070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oval"/>
          </a:ln>
        </p:spPr>
      </p:cxnSp>
      <p:cxnSp>
        <p:nvCxnSpPr>
          <p:cNvPr id="183" name="Google Shape;183;p13"/>
          <p:cNvCxnSpPr/>
          <p:nvPr/>
        </p:nvCxnSpPr>
        <p:spPr>
          <a:xfrm rot="10800000">
            <a:off x="3723488" y="8470312"/>
            <a:ext cx="0" cy="3507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84" name="Google Shape;184;p13"/>
          <p:cNvSpPr/>
          <p:nvPr/>
        </p:nvSpPr>
        <p:spPr>
          <a:xfrm>
            <a:off x="1758450" y="2365688"/>
            <a:ext cx="1117200" cy="9543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38100">
            <a:solidFill>
              <a:srgbClr val="7F6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Mad time session to improve assessed work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13"/>
          <p:cNvSpPr txBox="1"/>
          <p:nvPr/>
        </p:nvSpPr>
        <p:spPr>
          <a:xfrm>
            <a:off x="1241838" y="1707138"/>
            <a:ext cx="1533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End of Year Exam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6" name="Google Shape;186;p13"/>
          <p:cNvCxnSpPr/>
          <p:nvPr/>
        </p:nvCxnSpPr>
        <p:spPr>
          <a:xfrm>
            <a:off x="1674875" y="2057549"/>
            <a:ext cx="0" cy="310500"/>
          </a:xfrm>
          <a:prstGeom prst="straightConnector1">
            <a:avLst/>
          </a:prstGeom>
          <a:noFill/>
          <a:ln cap="flat" cmpd="sng" w="19050">
            <a:solidFill>
              <a:srgbClr val="FF00FF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87" name="Google Shape;187;p13"/>
          <p:cNvSpPr txBox="1"/>
          <p:nvPr/>
        </p:nvSpPr>
        <p:spPr>
          <a:xfrm>
            <a:off x="5348100" y="1329125"/>
            <a:ext cx="15333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Lesson 8 assessment of practical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8" name="Google Shape;188;p13"/>
          <p:cNvCxnSpPr/>
          <p:nvPr/>
        </p:nvCxnSpPr>
        <p:spPr>
          <a:xfrm>
            <a:off x="6284975" y="2128286"/>
            <a:ext cx="0" cy="310500"/>
          </a:xfrm>
          <a:prstGeom prst="straightConnector1">
            <a:avLst/>
          </a:prstGeom>
          <a:noFill/>
          <a:ln cap="flat" cmpd="sng" w="19050">
            <a:solidFill>
              <a:srgbClr val="FF00FF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89" name="Google Shape;189;p13"/>
          <p:cNvSpPr txBox="1"/>
          <p:nvPr/>
        </p:nvSpPr>
        <p:spPr>
          <a:xfrm>
            <a:off x="3876675" y="1438275"/>
            <a:ext cx="11172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Lesson 9 food waste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90" name="Google Shape;190;p13"/>
          <p:cNvCxnSpPr/>
          <p:nvPr/>
        </p:nvCxnSpPr>
        <p:spPr>
          <a:xfrm flipH="1" rot="10800000">
            <a:off x="4371964" y="2116137"/>
            <a:ext cx="1800" cy="2631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pic>
        <p:nvPicPr>
          <p:cNvPr id="191" name="Google Shape;191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313887" y="15641159"/>
            <a:ext cx="966189" cy="1046700"/>
          </a:xfrm>
          <a:prstGeom prst="rect">
            <a:avLst/>
          </a:prstGeom>
          <a:noFill/>
          <a:ln cap="flat" cmpd="sng" w="41275">
            <a:solidFill>
              <a:srgbClr val="3F3F3F"/>
            </a:solidFill>
            <a:prstDash val="solid"/>
            <a:miter lim="8000"/>
            <a:headEnd len="sm" w="sm" type="none"/>
            <a:tailEnd len="sm" w="sm" type="none"/>
          </a:ln>
        </p:spPr>
      </p:pic>
      <p:sp>
        <p:nvSpPr>
          <p:cNvPr id="192" name="Google Shape;192;p13"/>
          <p:cNvSpPr txBox="1"/>
          <p:nvPr/>
        </p:nvSpPr>
        <p:spPr>
          <a:xfrm>
            <a:off x="2733675" y="1619250"/>
            <a:ext cx="10245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Lesson 10: Practical on food waste</a:t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93" name="Google Shape;193;p13"/>
          <p:cNvCxnSpPr/>
          <p:nvPr/>
        </p:nvCxnSpPr>
        <p:spPr>
          <a:xfrm flipH="1" rot="10800000">
            <a:off x="3245014" y="2254037"/>
            <a:ext cx="1800" cy="2631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med" w="med" type="oval"/>
          </a:ln>
        </p:spPr>
      </p:cxnSp>
      <p:sp>
        <p:nvSpPr>
          <p:cNvPr id="194" name="Google Shape;194;p13"/>
          <p:cNvSpPr txBox="1"/>
          <p:nvPr/>
        </p:nvSpPr>
        <p:spPr>
          <a:xfrm>
            <a:off x="3051447" y="2556743"/>
            <a:ext cx="61266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Topic 2: Job Roles within Catering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5" name="Google Shape;195;p13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3183605" y="10426960"/>
            <a:ext cx="898200" cy="943315"/>
          </a:xfrm>
          <a:prstGeom prst="rect">
            <a:avLst/>
          </a:prstGeom>
          <a:noFill/>
          <a:ln cap="flat" cmpd="sng" w="41275">
            <a:solidFill>
              <a:srgbClr val="3F3F3F"/>
            </a:solidFill>
            <a:prstDash val="solid"/>
            <a:miter lim="8000"/>
            <a:headEnd len="sm" w="sm" type="none"/>
            <a:tailEnd len="sm" w="sm" type="none"/>
          </a:ln>
        </p:spPr>
      </p:pic>
      <p:pic>
        <p:nvPicPr>
          <p:cNvPr id="196" name="Google Shape;196;p13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6705024" y="1537694"/>
            <a:ext cx="1024500" cy="681767"/>
          </a:xfrm>
          <a:prstGeom prst="rect">
            <a:avLst/>
          </a:prstGeom>
          <a:noFill/>
          <a:ln cap="flat" cmpd="sng" w="41275">
            <a:solidFill>
              <a:srgbClr val="3F3F3F"/>
            </a:solidFill>
            <a:prstDash val="solid"/>
            <a:miter lim="8000"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