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7640300" cx="972025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4627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indent="-417576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indent="-390588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indent="-363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indent="-363601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indent="-363601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indent="-363601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indent="-363601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indent="-363601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b="0" i="0" sz="46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7576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0588" lvl="1" marL="914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b="0" i="0" sz="255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3600" lvl="2" marL="1371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0075" lvl="3" marL="1828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0075" lvl="4" marL="22860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0075" lvl="5" marL="27432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0075" lvl="6" marL="3200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0075" lvl="7" marL="3657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0075" lvl="8" marL="4114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4474" y="-25371"/>
            <a:ext cx="9726896" cy="17640299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32109" y="505465"/>
            <a:ext cx="9405600" cy="16578600"/>
          </a:xfrm>
          <a:prstGeom prst="rect">
            <a:avLst/>
          </a:prstGeom>
          <a:solidFill>
            <a:schemeClr val="lt1"/>
          </a:solidFill>
          <a:ln cap="flat" cmpd="sng" w="412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878922" y="14628305"/>
            <a:ext cx="6361359" cy="9033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878922" y="11539505"/>
            <a:ext cx="5993592" cy="900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 flipH="1" rot="5400000">
            <a:off x="5633239" y="2680090"/>
            <a:ext cx="3975310" cy="3231874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059034" y="8474432"/>
            <a:ext cx="5872237" cy="890153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2083672" y="5400829"/>
            <a:ext cx="5547750" cy="8677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820991" y="231909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90189" y="21496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63942" y="231909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fmla="val 50000" name="adj"/>
            </a:avLst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19609" y="2347743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5255" y="2434276"/>
            <a:ext cx="841074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>
            <a:off x="1667060" y="16797416"/>
            <a:ext cx="0" cy="510128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3" name="Google Shape;103;p13"/>
          <p:cNvCxnSpPr/>
          <p:nvPr/>
        </p:nvCxnSpPr>
        <p:spPr>
          <a:xfrm rot="10800000">
            <a:off x="5423626" y="15357489"/>
            <a:ext cx="0" cy="34283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5389334" y="14484609"/>
            <a:ext cx="1" cy="276189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5" name="Google Shape;105;p13"/>
          <p:cNvCxnSpPr/>
          <p:nvPr/>
        </p:nvCxnSpPr>
        <p:spPr>
          <a:xfrm flipH="1" rot="10800000">
            <a:off x="3556819" y="15404290"/>
            <a:ext cx="15575" cy="29124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3387869" y="14385158"/>
            <a:ext cx="0" cy="3075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7" name="Google Shape;107;p13"/>
          <p:cNvCxnSpPr/>
          <p:nvPr/>
        </p:nvCxnSpPr>
        <p:spPr>
          <a:xfrm flipH="1">
            <a:off x="8571528" y="10703291"/>
            <a:ext cx="793" cy="98981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8" name="Google Shape;108;p13"/>
          <p:cNvCxnSpPr/>
          <p:nvPr/>
        </p:nvCxnSpPr>
        <p:spPr>
          <a:xfrm rot="10800000">
            <a:off x="6354133" y="9274908"/>
            <a:ext cx="0" cy="350700"/>
          </a:xfrm>
          <a:prstGeom prst="straightConnector1">
            <a:avLst/>
          </a:prstGeom>
          <a:noFill/>
          <a:ln cap="flat" cmpd="sng" w="19050">
            <a:solidFill>
              <a:srgbClr val="A64D79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9" name="Google Shape;109;p13"/>
          <p:cNvCxnSpPr/>
          <p:nvPr/>
        </p:nvCxnSpPr>
        <p:spPr>
          <a:xfrm rot="10800000">
            <a:off x="4412676" y="9178074"/>
            <a:ext cx="0" cy="350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10" name="Google Shape;110;p13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3"/>
          <p:cNvPicPr preferRelativeResize="0"/>
          <p:nvPr/>
        </p:nvPicPr>
        <p:blipFill rotWithShape="1">
          <a:blip r:embed="rId3">
            <a:alphaModFix/>
          </a:blip>
          <a:srcRect b="30622" l="0" r="0" t="0"/>
          <a:stretch/>
        </p:blipFill>
        <p:spPr>
          <a:xfrm>
            <a:off x="1092971" y="8164800"/>
            <a:ext cx="749972" cy="5619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13"/>
          <p:cNvCxnSpPr/>
          <p:nvPr/>
        </p:nvCxnSpPr>
        <p:spPr>
          <a:xfrm>
            <a:off x="2363371" y="11305921"/>
            <a:ext cx="0" cy="33927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3" name="Google Shape;113;p13"/>
          <p:cNvCxnSpPr/>
          <p:nvPr/>
        </p:nvCxnSpPr>
        <p:spPr>
          <a:xfrm rot="10800000">
            <a:off x="6796975" y="6190794"/>
            <a:ext cx="0" cy="261295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4" name="Google Shape;114;p13"/>
          <p:cNvCxnSpPr/>
          <p:nvPr/>
        </p:nvCxnSpPr>
        <p:spPr>
          <a:xfrm flipH="1" rot="10800000">
            <a:off x="3627545" y="3130514"/>
            <a:ext cx="10318" cy="242377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5" name="Google Shape;115;p13"/>
          <p:cNvCxnSpPr/>
          <p:nvPr/>
        </p:nvCxnSpPr>
        <p:spPr>
          <a:xfrm flipH="1" rot="10800000">
            <a:off x="6935304" y="3063137"/>
            <a:ext cx="1809" cy="26308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5348093" y="5209950"/>
            <a:ext cx="0" cy="330666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6481113" y="5220099"/>
            <a:ext cx="0" cy="310367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18" name="Google Shape;118;p13"/>
          <p:cNvSpPr txBox="1"/>
          <p:nvPr/>
        </p:nvSpPr>
        <p:spPr>
          <a:xfrm>
            <a:off x="-11100" y="16797416"/>
            <a:ext cx="9726900" cy="954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13"/>
          <p:cNvCxnSpPr/>
          <p:nvPr/>
        </p:nvCxnSpPr>
        <p:spPr>
          <a:xfrm rot="10800000">
            <a:off x="8300423" y="9139076"/>
            <a:ext cx="569578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20" name="Google Shape;120;p13"/>
          <p:cNvSpPr txBox="1"/>
          <p:nvPr/>
        </p:nvSpPr>
        <p:spPr>
          <a:xfrm>
            <a:off x="2199335" y="632550"/>
            <a:ext cx="5530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TECHNOLOGY: CATERING AT PLECKGATE </a:t>
            </a:r>
            <a:endParaRPr b="1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2367603" y="9870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9 LEARNING JOURNEY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pleckgate high school" id="122" name="Google Shape;12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3"/>
          <p:cNvSpPr/>
          <p:nvPr/>
        </p:nvSpPr>
        <p:spPr>
          <a:xfrm flipH="1" rot="-5400000">
            <a:off x="106545" y="5767992"/>
            <a:ext cx="3975310" cy="3231874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 flipH="1" rot="5400000">
            <a:off x="5851254" y="8836443"/>
            <a:ext cx="3975310" cy="3231874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 flipH="1" rot="-5400000">
            <a:off x="-148142" y="11901670"/>
            <a:ext cx="3975310" cy="3231874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155404" y="7142015"/>
            <a:ext cx="1533381" cy="14170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338690" y="7245198"/>
            <a:ext cx="1217529" cy="112408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2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13"/>
          <p:cNvCxnSpPr/>
          <p:nvPr/>
        </p:nvCxnSpPr>
        <p:spPr>
          <a:xfrm>
            <a:off x="7993046" y="3826947"/>
            <a:ext cx="322306" cy="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9" name="Google Shape;129;p13"/>
          <p:cNvCxnSpPr/>
          <p:nvPr/>
        </p:nvCxnSpPr>
        <p:spPr>
          <a:xfrm flipH="1" rot="10800000">
            <a:off x="5230764" y="3127731"/>
            <a:ext cx="1809" cy="26308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30" name="Google Shape;130;p13"/>
          <p:cNvCxnSpPr/>
          <p:nvPr/>
        </p:nvCxnSpPr>
        <p:spPr>
          <a:xfrm flipH="1" rot="10800000">
            <a:off x="2008372" y="12325485"/>
            <a:ext cx="236" cy="277434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Image result for pleckgate high school" id="131" name="Google Shape;13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2" name="Google Shape;132;p13"/>
          <p:cNvCxnSpPr/>
          <p:nvPr/>
        </p:nvCxnSpPr>
        <p:spPr>
          <a:xfrm flipH="1">
            <a:off x="6800558" y="8444968"/>
            <a:ext cx="271200" cy="318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3" name="Google Shape;133;p13"/>
          <p:cNvSpPr/>
          <p:nvPr/>
        </p:nvSpPr>
        <p:spPr>
          <a:xfrm>
            <a:off x="7468798" y="14548603"/>
            <a:ext cx="1024500" cy="964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7274852" y="14301120"/>
            <a:ext cx="1412400" cy="14727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7560510" y="14552200"/>
            <a:ext cx="841200" cy="936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9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4035963" y="14905250"/>
            <a:ext cx="6126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Topic 1: Street Foods?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1115542" y="17274269"/>
            <a:ext cx="130232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p13"/>
          <p:cNvCxnSpPr/>
          <p:nvPr/>
        </p:nvCxnSpPr>
        <p:spPr>
          <a:xfrm>
            <a:off x="3069490" y="16797416"/>
            <a:ext cx="2440" cy="37970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9" name="Google Shape;139;p13"/>
          <p:cNvSpPr txBox="1"/>
          <p:nvPr/>
        </p:nvSpPr>
        <p:spPr>
          <a:xfrm>
            <a:off x="2655291" y="17177116"/>
            <a:ext cx="130232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Curriculum content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3"/>
          <p:cNvCxnSpPr/>
          <p:nvPr/>
        </p:nvCxnSpPr>
        <p:spPr>
          <a:xfrm flipH="1">
            <a:off x="1695921" y="16866414"/>
            <a:ext cx="11691" cy="407854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1" name="Google Shape;141;p13"/>
          <p:cNvCxnSpPr/>
          <p:nvPr/>
        </p:nvCxnSpPr>
        <p:spPr>
          <a:xfrm flipH="1" rot="10800000">
            <a:off x="1208274" y="15066433"/>
            <a:ext cx="13968" cy="343536"/>
          </a:xfrm>
          <a:prstGeom prst="straightConnector1">
            <a:avLst/>
          </a:prstGeom>
          <a:noFill/>
          <a:ln cap="flat" cmpd="sng" w="19050">
            <a:solidFill>
              <a:srgbClr val="A64D79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2" name="Google Shape;142;p13"/>
          <p:cNvCxnSpPr/>
          <p:nvPr/>
        </p:nvCxnSpPr>
        <p:spPr>
          <a:xfrm>
            <a:off x="4230382" y="16847027"/>
            <a:ext cx="0" cy="392459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3" name="Google Shape;143;p13"/>
          <p:cNvSpPr txBox="1"/>
          <p:nvPr/>
        </p:nvSpPr>
        <p:spPr>
          <a:xfrm>
            <a:off x="3871231" y="17274267"/>
            <a:ext cx="130232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13"/>
          <p:cNvCxnSpPr/>
          <p:nvPr/>
        </p:nvCxnSpPr>
        <p:spPr>
          <a:xfrm>
            <a:off x="1100918" y="11275448"/>
            <a:ext cx="228600" cy="4002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5" name="Google Shape;145;p13"/>
          <p:cNvCxnSpPr/>
          <p:nvPr/>
        </p:nvCxnSpPr>
        <p:spPr>
          <a:xfrm rot="10800000">
            <a:off x="4114385" y="12313801"/>
            <a:ext cx="0" cy="402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6" name="Google Shape;146;p13"/>
          <p:cNvSpPr txBox="1"/>
          <p:nvPr/>
        </p:nvSpPr>
        <p:spPr>
          <a:xfrm>
            <a:off x="1758454" y="6694293"/>
            <a:ext cx="1751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1: the kitchen brigade and the roles within the kitchen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13"/>
          <p:cNvCxnSpPr/>
          <p:nvPr/>
        </p:nvCxnSpPr>
        <p:spPr>
          <a:xfrm>
            <a:off x="5348097" y="11452908"/>
            <a:ext cx="0" cy="330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8" name="Google Shape;148;p13"/>
          <p:cNvSpPr txBox="1"/>
          <p:nvPr/>
        </p:nvSpPr>
        <p:spPr>
          <a:xfrm>
            <a:off x="2623206" y="15842557"/>
            <a:ext cx="175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2: kebabs practical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223587" y="15626842"/>
            <a:ext cx="1751400" cy="738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3 – Assessment piece of street foods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6591805" y="10301786"/>
            <a:ext cx="1869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7 - Menu Planning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3536973" y="12734422"/>
            <a:ext cx="1751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5 –can I create packaging for a street food item?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 rot="2043125">
            <a:off x="6745170" y="8043636"/>
            <a:ext cx="1751418" cy="430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Homework: bring ingredients for practical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5478382" y="9692497"/>
            <a:ext cx="1751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8 - Chicken Practical Assessment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3536984" y="9587489"/>
            <a:ext cx="175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9 - The role of the Head Chef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4602723" y="15773830"/>
            <a:ext cx="175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1: What are street foods?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13"/>
          <p:cNvCxnSpPr/>
          <p:nvPr/>
        </p:nvCxnSpPr>
        <p:spPr>
          <a:xfrm rot="10800000">
            <a:off x="2623191" y="6247583"/>
            <a:ext cx="0" cy="3508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7" name="Google Shape;157;p13"/>
          <p:cNvCxnSpPr/>
          <p:nvPr/>
        </p:nvCxnSpPr>
        <p:spPr>
          <a:xfrm rot="10800000">
            <a:off x="4444822" y="6200532"/>
            <a:ext cx="0" cy="3508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8" name="Google Shape;158;p13"/>
          <p:cNvSpPr txBox="1"/>
          <p:nvPr/>
        </p:nvSpPr>
        <p:spPr>
          <a:xfrm>
            <a:off x="3787772" y="6645723"/>
            <a:ext cx="175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2: practical on fajitas?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6108310" y="6643784"/>
            <a:ext cx="1751473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Homework: bring ingredients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3787771" y="4677118"/>
            <a:ext cx="1751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3: the role of the pastry chef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5892732" y="4423310"/>
            <a:ext cx="1751473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4: assessment lesson what is the role of the pastry chef?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6158396" y="3565224"/>
            <a:ext cx="1751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5: Maid of Honour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13"/>
          <p:cNvCxnSpPr/>
          <p:nvPr/>
        </p:nvCxnSpPr>
        <p:spPr>
          <a:xfrm flipH="1">
            <a:off x="8070694" y="2180901"/>
            <a:ext cx="110954" cy="409353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64" name="Google Shape;164;p13"/>
          <p:cNvSpPr txBox="1"/>
          <p:nvPr/>
        </p:nvSpPr>
        <p:spPr>
          <a:xfrm>
            <a:off x="7709467" y="1748061"/>
            <a:ext cx="1751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Homework: bring ingredients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4183904" y="3429903"/>
            <a:ext cx="1751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6 – food miles and the impact of food miles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2623192" y="3493508"/>
            <a:ext cx="1751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 7: famous TV chef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3820097" y="5682231"/>
            <a:ext cx="61266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Topic 2: Job Roles within Catering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3834362" y="8811556"/>
            <a:ext cx="61266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1 - Street Foods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89809" y="12582525"/>
            <a:ext cx="1237595" cy="695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0848" y="4236897"/>
            <a:ext cx="1774090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3"/>
          <p:cNvSpPr txBox="1"/>
          <p:nvPr/>
        </p:nvSpPr>
        <p:spPr>
          <a:xfrm>
            <a:off x="4838700" y="13982700"/>
            <a:ext cx="2238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1 HW: Ingredients and Takeaway Menu Piece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2687700" y="13769538"/>
            <a:ext cx="162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2 HW: Takeaway Menu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 txBox="1"/>
          <p:nvPr/>
        </p:nvSpPr>
        <p:spPr>
          <a:xfrm>
            <a:off x="1657350" y="12773025"/>
            <a:ext cx="1692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4: Street Food van assessment piece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 txBox="1"/>
          <p:nvPr/>
        </p:nvSpPr>
        <p:spPr>
          <a:xfrm>
            <a:off x="476250" y="10772775"/>
            <a:ext cx="1533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3&amp;4: Takeaway Menu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4371975" y="10810875"/>
            <a:ext cx="210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6: Pasta Practical Lesson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>
            <a:off x="1376438" y="8520288"/>
            <a:ext cx="1117200" cy="9543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38100">
            <a:solidFill>
              <a:srgbClr val="7F6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 time session to improve assessed work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3"/>
          <p:cNvSpPr txBox="1"/>
          <p:nvPr/>
        </p:nvSpPr>
        <p:spPr>
          <a:xfrm>
            <a:off x="3228975" y="7972425"/>
            <a:ext cx="186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10 - Dippers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3"/>
          <p:cNvCxnSpPr/>
          <p:nvPr/>
        </p:nvCxnSpPr>
        <p:spPr>
          <a:xfrm flipH="1" rot="10800000">
            <a:off x="8096250" y="10588200"/>
            <a:ext cx="489000" cy="3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9" name="Google Shape;179;p13"/>
          <p:cNvSpPr txBox="1"/>
          <p:nvPr/>
        </p:nvSpPr>
        <p:spPr>
          <a:xfrm>
            <a:off x="5886450" y="12782550"/>
            <a:ext cx="1622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HW Lesson 5  -Ingredients for the practical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13"/>
          <p:cNvCxnSpPr/>
          <p:nvPr/>
        </p:nvCxnSpPr>
        <p:spPr>
          <a:xfrm rot="10800000">
            <a:off x="6222985" y="12367751"/>
            <a:ext cx="0" cy="402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1" name="Google Shape;181;p13"/>
          <p:cNvSpPr txBox="1"/>
          <p:nvPr/>
        </p:nvSpPr>
        <p:spPr>
          <a:xfrm>
            <a:off x="2257425" y="9639300"/>
            <a:ext cx="1215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HW: Ingredients for the practical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2" name="Google Shape;182;p13"/>
          <p:cNvCxnSpPr/>
          <p:nvPr/>
        </p:nvCxnSpPr>
        <p:spPr>
          <a:xfrm rot="10800000">
            <a:off x="2774376" y="9198387"/>
            <a:ext cx="0" cy="350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83" name="Google Shape;183;p13"/>
          <p:cNvCxnSpPr/>
          <p:nvPr/>
        </p:nvCxnSpPr>
        <p:spPr>
          <a:xfrm rot="10800000">
            <a:off x="3723488" y="8470312"/>
            <a:ext cx="0" cy="350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4" name="Google Shape;184;p13"/>
          <p:cNvSpPr/>
          <p:nvPr/>
        </p:nvSpPr>
        <p:spPr>
          <a:xfrm>
            <a:off x="1758450" y="2365688"/>
            <a:ext cx="1117200" cy="9543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38100">
            <a:solidFill>
              <a:srgbClr val="7F6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 time session to improve assessed work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3"/>
          <p:cNvSpPr txBox="1"/>
          <p:nvPr/>
        </p:nvSpPr>
        <p:spPr>
          <a:xfrm>
            <a:off x="1241838" y="1707138"/>
            <a:ext cx="153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Year Exam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13"/>
          <p:cNvCxnSpPr/>
          <p:nvPr/>
        </p:nvCxnSpPr>
        <p:spPr>
          <a:xfrm>
            <a:off x="1674875" y="2057549"/>
            <a:ext cx="0" cy="3105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7" name="Google Shape;187;p13"/>
          <p:cNvSpPr txBox="1"/>
          <p:nvPr/>
        </p:nvSpPr>
        <p:spPr>
          <a:xfrm>
            <a:off x="5348100" y="1329125"/>
            <a:ext cx="1533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8 assessment of practical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13"/>
          <p:cNvCxnSpPr/>
          <p:nvPr/>
        </p:nvCxnSpPr>
        <p:spPr>
          <a:xfrm>
            <a:off x="6284975" y="2128286"/>
            <a:ext cx="0" cy="3105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9" name="Google Shape;189;p13"/>
          <p:cNvSpPr txBox="1"/>
          <p:nvPr/>
        </p:nvSpPr>
        <p:spPr>
          <a:xfrm>
            <a:off x="3876675" y="1438275"/>
            <a:ext cx="1117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9 food waste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p13"/>
          <p:cNvCxnSpPr/>
          <p:nvPr/>
        </p:nvCxnSpPr>
        <p:spPr>
          <a:xfrm flipH="1" rot="10800000">
            <a:off x="4371964" y="2116137"/>
            <a:ext cx="1800" cy="263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91" name="Google Shape;19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13887" y="15641159"/>
            <a:ext cx="966189" cy="1046700"/>
          </a:xfrm>
          <a:prstGeom prst="rect">
            <a:avLst/>
          </a:prstGeom>
          <a:noFill/>
          <a:ln cap="flat" cmpd="sng" w="4127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92" name="Google Shape;192;p13"/>
          <p:cNvSpPr txBox="1"/>
          <p:nvPr/>
        </p:nvSpPr>
        <p:spPr>
          <a:xfrm>
            <a:off x="2733675" y="1619250"/>
            <a:ext cx="102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10: Practical on food waste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3" name="Google Shape;193;p13"/>
          <p:cNvCxnSpPr/>
          <p:nvPr/>
        </p:nvCxnSpPr>
        <p:spPr>
          <a:xfrm flipH="1" rot="10800000">
            <a:off x="3245014" y="2254037"/>
            <a:ext cx="1800" cy="263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4" name="Google Shape;194;p13"/>
          <p:cNvSpPr txBox="1"/>
          <p:nvPr/>
        </p:nvSpPr>
        <p:spPr>
          <a:xfrm>
            <a:off x="3051447" y="2556743"/>
            <a:ext cx="6126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Topic 2: Job Roles within Catering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183605" y="10426960"/>
            <a:ext cx="898200" cy="943315"/>
          </a:xfrm>
          <a:prstGeom prst="rect">
            <a:avLst/>
          </a:prstGeom>
          <a:noFill/>
          <a:ln cap="flat" cmpd="sng" w="4127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96" name="Google Shape;196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705024" y="1537694"/>
            <a:ext cx="1024500" cy="681767"/>
          </a:xfrm>
          <a:prstGeom prst="rect">
            <a:avLst/>
          </a:prstGeom>
          <a:noFill/>
          <a:ln cap="flat" cmpd="sng" w="4127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