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bLl9a8Ebsmtqivwx+BnW73OYF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34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878922" y="14628305"/>
            <a:ext cx="6361359" cy="903302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878922" y="11539505"/>
            <a:ext cx="5993592" cy="900943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5629738" y="2691442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059034" y="8474432"/>
            <a:ext cx="5872237" cy="89015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83672" y="5416379"/>
            <a:ext cx="5547750" cy="867708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824828" y="232006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90189" y="21496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463942" y="231909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r>
              <a:rPr lang="en-GB"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4257948" y="5096476"/>
            <a:ext cx="1443071" cy="14882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365346" y="5272435"/>
            <a:ext cx="1212908" cy="114380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9609" y="2347743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6814722" y="1439665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6872996" y="14472609"/>
            <a:ext cx="1086087" cy="1145743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Fantastic Places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1"/>
          <p:cNvCxnSpPr/>
          <p:nvPr/>
        </p:nvCxnSpPr>
        <p:spPr>
          <a:xfrm>
            <a:off x="8122581" y="14146602"/>
            <a:ext cx="0" cy="51012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4" name="Google Shape;104;p1"/>
          <p:cNvCxnSpPr/>
          <p:nvPr/>
        </p:nvCxnSpPr>
        <p:spPr>
          <a:xfrm flipH="1">
            <a:off x="6307723" y="14441313"/>
            <a:ext cx="5300" cy="33867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5" name="Google Shape;105;p1"/>
          <p:cNvCxnSpPr/>
          <p:nvPr/>
        </p:nvCxnSpPr>
        <p:spPr>
          <a:xfrm rot="10800000">
            <a:off x="6048887" y="15403697"/>
            <a:ext cx="0" cy="342834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6" name="Google Shape;106;p1"/>
          <p:cNvCxnSpPr/>
          <p:nvPr/>
        </p:nvCxnSpPr>
        <p:spPr>
          <a:xfrm>
            <a:off x="5324391" y="14535538"/>
            <a:ext cx="1" cy="276189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7" name="Google Shape;107;p1"/>
          <p:cNvCxnSpPr/>
          <p:nvPr/>
        </p:nvCxnSpPr>
        <p:spPr>
          <a:xfrm rot="10800000" flipH="1">
            <a:off x="4816137" y="15437558"/>
            <a:ext cx="15575" cy="29124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8" name="Google Shape;108;p1"/>
          <p:cNvCxnSpPr/>
          <p:nvPr/>
        </p:nvCxnSpPr>
        <p:spPr>
          <a:xfrm>
            <a:off x="3097217" y="14408759"/>
            <a:ext cx="1" cy="307373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9" name="Google Shape;109;p1"/>
          <p:cNvCxnSpPr/>
          <p:nvPr/>
        </p:nvCxnSpPr>
        <p:spPr>
          <a:xfrm rot="10800000" flipH="1">
            <a:off x="3592578" y="15411409"/>
            <a:ext cx="13968" cy="34353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0" name="Google Shape;110;p1"/>
          <p:cNvCxnSpPr/>
          <p:nvPr/>
        </p:nvCxnSpPr>
        <p:spPr>
          <a:xfrm rot="10800000">
            <a:off x="3902516" y="12302420"/>
            <a:ext cx="0" cy="311346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1"/>
          <p:cNvCxnSpPr/>
          <p:nvPr/>
        </p:nvCxnSpPr>
        <p:spPr>
          <a:xfrm rot="10800000">
            <a:off x="4894341" y="12349431"/>
            <a:ext cx="0" cy="283957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1"/>
          <p:cNvCxnSpPr/>
          <p:nvPr/>
        </p:nvCxnSpPr>
        <p:spPr>
          <a:xfrm rot="10800000" flipH="1">
            <a:off x="5724454" y="12356589"/>
            <a:ext cx="6379" cy="245683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3" name="Google Shape;113;p1"/>
          <p:cNvCxnSpPr/>
          <p:nvPr/>
        </p:nvCxnSpPr>
        <p:spPr>
          <a:xfrm flipH="1">
            <a:off x="8571528" y="10703291"/>
            <a:ext cx="793" cy="989814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114;p1"/>
          <p:cNvCxnSpPr/>
          <p:nvPr/>
        </p:nvCxnSpPr>
        <p:spPr>
          <a:xfrm rot="10800000">
            <a:off x="7188968" y="9273508"/>
            <a:ext cx="0" cy="209398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5" name="Google Shape;115;p1"/>
          <p:cNvCxnSpPr/>
          <p:nvPr/>
        </p:nvCxnSpPr>
        <p:spPr>
          <a:xfrm rot="10800000">
            <a:off x="6123970" y="9245422"/>
            <a:ext cx="0" cy="350818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6" name="Google Shape;116;p1"/>
          <p:cNvCxnSpPr/>
          <p:nvPr/>
        </p:nvCxnSpPr>
        <p:spPr>
          <a:xfrm>
            <a:off x="3502550" y="11304693"/>
            <a:ext cx="0" cy="33927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7" name="Google Shape;117;p1"/>
          <p:cNvCxnSpPr/>
          <p:nvPr/>
        </p:nvCxnSpPr>
        <p:spPr>
          <a:xfrm rot="10800000" flipH="1">
            <a:off x="2449139" y="15399491"/>
            <a:ext cx="10464" cy="492325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8" name="Google Shape;118;p1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"/>
          <p:cNvPicPr preferRelativeResize="0"/>
          <p:nvPr/>
        </p:nvPicPr>
        <p:blipFill rotWithShape="1">
          <a:blip r:embed="rId3">
            <a:alphaModFix/>
          </a:blip>
          <a:srcRect b="30623"/>
          <a:stretch/>
        </p:blipFill>
        <p:spPr>
          <a:xfrm>
            <a:off x="1092971" y="8164800"/>
            <a:ext cx="749972" cy="5619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Google Shape;120;p1"/>
          <p:cNvCxnSpPr/>
          <p:nvPr/>
        </p:nvCxnSpPr>
        <p:spPr>
          <a:xfrm>
            <a:off x="3075296" y="8261657"/>
            <a:ext cx="0" cy="31426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1" name="Google Shape;121;p1"/>
          <p:cNvCxnSpPr/>
          <p:nvPr/>
        </p:nvCxnSpPr>
        <p:spPr>
          <a:xfrm>
            <a:off x="2405473" y="11348161"/>
            <a:ext cx="0" cy="33927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2" name="Google Shape;122;p1"/>
          <p:cNvCxnSpPr/>
          <p:nvPr/>
        </p:nvCxnSpPr>
        <p:spPr>
          <a:xfrm flipH="1">
            <a:off x="4605449" y="11281435"/>
            <a:ext cx="20320" cy="360693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3" name="Google Shape;123;p1"/>
          <p:cNvCxnSpPr/>
          <p:nvPr/>
        </p:nvCxnSpPr>
        <p:spPr>
          <a:xfrm rot="10800000">
            <a:off x="2554375" y="6088653"/>
            <a:ext cx="0" cy="261295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4" name="Google Shape;124;p1"/>
          <p:cNvCxnSpPr/>
          <p:nvPr/>
        </p:nvCxnSpPr>
        <p:spPr>
          <a:xfrm>
            <a:off x="5605277" y="11416740"/>
            <a:ext cx="11339" cy="338900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6" name="Google Shape;126;p1"/>
          <p:cNvCxnSpPr/>
          <p:nvPr/>
        </p:nvCxnSpPr>
        <p:spPr>
          <a:xfrm rot="10800000">
            <a:off x="8461352" y="5908913"/>
            <a:ext cx="0" cy="313456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7" name="Google Shape;127;p1"/>
          <p:cNvCxnSpPr>
            <a:stCxn id="128" idx="2"/>
          </p:cNvCxnSpPr>
          <p:nvPr/>
        </p:nvCxnSpPr>
        <p:spPr>
          <a:xfrm>
            <a:off x="7854698" y="4768187"/>
            <a:ext cx="462300" cy="2895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9" name="Google Shape;129;p1"/>
          <p:cNvCxnSpPr/>
          <p:nvPr/>
        </p:nvCxnSpPr>
        <p:spPr>
          <a:xfrm rot="10800000">
            <a:off x="7760235" y="3195205"/>
            <a:ext cx="0" cy="2318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130;p1"/>
          <p:cNvCxnSpPr/>
          <p:nvPr/>
        </p:nvCxnSpPr>
        <p:spPr>
          <a:xfrm rot="10800000" flipH="1">
            <a:off x="6273453" y="6119146"/>
            <a:ext cx="1809" cy="26308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1" name="Google Shape;131;p1"/>
          <p:cNvCxnSpPr/>
          <p:nvPr/>
        </p:nvCxnSpPr>
        <p:spPr>
          <a:xfrm>
            <a:off x="3800186" y="5132763"/>
            <a:ext cx="37667" cy="31245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8300423" y="9139076"/>
            <a:ext cx="569578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3" name="Google Shape;133;p1"/>
          <p:cNvSpPr txBox="1"/>
          <p:nvPr/>
        </p:nvSpPr>
        <p:spPr>
          <a:xfrm>
            <a:off x="2230035" y="308300"/>
            <a:ext cx="5530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GEOGRAPHY AT PLECKGATE </a:t>
            </a:r>
            <a:endParaRPr sz="1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2423228" y="6624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LEARNING JOURNEY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"/>
          <p:cNvSpPr/>
          <p:nvPr/>
        </p:nvSpPr>
        <p:spPr>
          <a:xfrm rot="-5400000" flipH="1">
            <a:off x="106545" y="5767992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/>
          <p:nvPr/>
        </p:nvSpPr>
        <p:spPr>
          <a:xfrm rot="5400000" flipH="1">
            <a:off x="5851254" y="8836443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/>
          <p:nvPr/>
        </p:nvSpPr>
        <p:spPr>
          <a:xfrm rot="-5400000" flipH="1">
            <a:off x="-14536" y="11911223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"/>
          <p:cNvSpPr/>
          <p:nvPr/>
        </p:nvSpPr>
        <p:spPr>
          <a:xfrm>
            <a:off x="188086" y="13795538"/>
            <a:ext cx="1432287" cy="154059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299664" y="14035677"/>
            <a:ext cx="1156619" cy="106078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Africa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1"/>
          <p:cNvCxnSpPr/>
          <p:nvPr/>
        </p:nvCxnSpPr>
        <p:spPr>
          <a:xfrm rot="10800000" flipH="1">
            <a:off x="5112591" y="9223844"/>
            <a:ext cx="135248" cy="27324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2" name="Google Shape;142;p1"/>
          <p:cNvCxnSpPr/>
          <p:nvPr/>
        </p:nvCxnSpPr>
        <p:spPr>
          <a:xfrm>
            <a:off x="6123969" y="5231647"/>
            <a:ext cx="0" cy="45947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>
            <a:off x="9093603" y="3093100"/>
            <a:ext cx="0" cy="36144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>
            <a:off x="7696666" y="1844224"/>
            <a:ext cx="0" cy="45947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5" name="Google Shape;145;p1"/>
          <p:cNvSpPr/>
          <p:nvPr/>
        </p:nvSpPr>
        <p:spPr>
          <a:xfrm>
            <a:off x="6222971" y="11256111"/>
            <a:ext cx="1412377" cy="14726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6429567" y="11511125"/>
            <a:ext cx="1024521" cy="96445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 skills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/>
          <p:nvPr/>
        </p:nvSpPr>
        <p:spPr>
          <a:xfrm>
            <a:off x="3460744" y="8205493"/>
            <a:ext cx="1533381" cy="141700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/>
          <p:nvPr/>
        </p:nvSpPr>
        <p:spPr>
          <a:xfrm>
            <a:off x="3630090" y="8377562"/>
            <a:ext cx="1217529" cy="112408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Weather and climate</a:t>
            </a:r>
            <a:endParaRPr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1"/>
          <p:cNvCxnSpPr/>
          <p:nvPr/>
        </p:nvCxnSpPr>
        <p:spPr>
          <a:xfrm rot="10800000" flipH="1">
            <a:off x="7535149" y="6213915"/>
            <a:ext cx="1809" cy="26308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flipH="1">
            <a:off x="4152844" y="14501898"/>
            <a:ext cx="1324" cy="31756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/>
          <p:nvPr/>
        </p:nvCxnSpPr>
        <p:spPr>
          <a:xfrm>
            <a:off x="2190464" y="14590706"/>
            <a:ext cx="0" cy="235135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2" name="Google Shape;152;p1"/>
          <p:cNvCxnSpPr/>
          <p:nvPr/>
        </p:nvCxnSpPr>
        <p:spPr>
          <a:xfrm rot="10800000" flipH="1">
            <a:off x="2915871" y="12384861"/>
            <a:ext cx="236" cy="277434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3" name="Google Shape;153;p1"/>
          <p:cNvCxnSpPr/>
          <p:nvPr/>
        </p:nvCxnSpPr>
        <p:spPr>
          <a:xfrm>
            <a:off x="9144179" y="8970435"/>
            <a:ext cx="0" cy="394150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1"/>
          <p:cNvCxnSpPr/>
          <p:nvPr/>
        </p:nvCxnSpPr>
        <p:spPr>
          <a:xfrm flipH="1">
            <a:off x="5181952" y="8129902"/>
            <a:ext cx="15324" cy="399211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5" name="Google Shape;155;p1"/>
          <p:cNvCxnSpPr/>
          <p:nvPr/>
        </p:nvCxnSpPr>
        <p:spPr>
          <a:xfrm flipH="1">
            <a:off x="6595325" y="8169587"/>
            <a:ext cx="12296" cy="406331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6" name="Google Shape;156;p1"/>
          <p:cNvCxnSpPr/>
          <p:nvPr/>
        </p:nvCxnSpPr>
        <p:spPr>
          <a:xfrm flipH="1">
            <a:off x="6966776" y="5251144"/>
            <a:ext cx="15411" cy="352966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7" name="Google Shape;157;p1"/>
          <p:cNvCxnSpPr/>
          <p:nvPr/>
        </p:nvCxnSpPr>
        <p:spPr>
          <a:xfrm rot="10800000">
            <a:off x="8853266" y="5231647"/>
            <a:ext cx="240337" cy="112474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8" name="Google Shape;158;p1"/>
          <p:cNvCxnSpPr/>
          <p:nvPr/>
        </p:nvCxnSpPr>
        <p:spPr>
          <a:xfrm>
            <a:off x="8499613" y="2268581"/>
            <a:ext cx="0" cy="39415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9" name="Google Shape;159;p1"/>
          <p:cNvCxnSpPr/>
          <p:nvPr/>
        </p:nvCxnSpPr>
        <p:spPr>
          <a:xfrm rot="10800000">
            <a:off x="3334954" y="5963936"/>
            <a:ext cx="7016" cy="555189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60" name="Google Shape;160;p1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Google Shape;161;p1"/>
          <p:cNvCxnSpPr/>
          <p:nvPr/>
        </p:nvCxnSpPr>
        <p:spPr>
          <a:xfrm>
            <a:off x="8103437" y="11094211"/>
            <a:ext cx="1" cy="393783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2" name="Google Shape;162;p1"/>
          <p:cNvSpPr txBox="1"/>
          <p:nvPr/>
        </p:nvSpPr>
        <p:spPr>
          <a:xfrm>
            <a:off x="7793759" y="13791423"/>
            <a:ext cx="66759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Baseline assessment</a:t>
            </a:r>
            <a:endParaRPr/>
          </a:p>
        </p:txBody>
      </p:sp>
      <p:sp>
        <p:nvSpPr>
          <p:cNvPr id="163" name="Google Shape;163;p1"/>
          <p:cNvSpPr txBox="1"/>
          <p:nvPr/>
        </p:nvSpPr>
        <p:spPr>
          <a:xfrm>
            <a:off x="5921703" y="13986709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geography?</a:t>
            </a:r>
            <a:endParaRPr/>
          </a:p>
        </p:txBody>
      </p:sp>
      <p:sp>
        <p:nvSpPr>
          <p:cNvPr id="164" name="Google Shape;164;p1"/>
          <p:cNvSpPr txBox="1"/>
          <p:nvPr/>
        </p:nvSpPr>
        <p:spPr>
          <a:xfrm>
            <a:off x="5616616" y="15738123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and where are the continents and oceans?</a:t>
            </a:r>
            <a:endParaRPr/>
          </a:p>
        </p:txBody>
      </p:sp>
      <p:sp>
        <p:nvSpPr>
          <p:cNvPr id="165" name="Google Shape;165;p1"/>
          <p:cNvSpPr txBox="1"/>
          <p:nvPr/>
        </p:nvSpPr>
        <p:spPr>
          <a:xfrm>
            <a:off x="4643838" y="14001164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the major physical features?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4167772" y="15746531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the major human features?</a:t>
            </a:r>
            <a:endParaRPr/>
          </a:p>
        </p:txBody>
      </p:sp>
      <p:sp>
        <p:nvSpPr>
          <p:cNvPr id="167" name="Google Shape;167;p1"/>
          <p:cNvSpPr txBox="1"/>
          <p:nvPr/>
        </p:nvSpPr>
        <p:spPr>
          <a:xfrm>
            <a:off x="3543727" y="13962181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your place in the world/ Europe?</a:t>
            </a:r>
            <a:endParaRPr/>
          </a:p>
        </p:txBody>
      </p:sp>
      <p:sp>
        <p:nvSpPr>
          <p:cNvPr id="168" name="Google Shape;168;p1"/>
          <p:cNvSpPr txBox="1"/>
          <p:nvPr/>
        </p:nvSpPr>
        <p:spPr>
          <a:xfrm>
            <a:off x="2535839" y="13849638"/>
            <a:ext cx="115661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you use atlas and map skills to locate places?</a:t>
            </a:r>
            <a:endParaRPr/>
          </a:p>
        </p:txBody>
      </p:sp>
      <p:sp>
        <p:nvSpPr>
          <p:cNvPr id="169" name="Google Shape;169;p1"/>
          <p:cNvSpPr txBox="1"/>
          <p:nvPr/>
        </p:nvSpPr>
        <p:spPr>
          <a:xfrm>
            <a:off x="3073422" y="1572879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did Mt St Helens affect the landscape?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1479650" y="13662609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living conditions like in Rio de Janeiro?</a:t>
            </a:r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1796784" y="15841245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does Victoria Falls attract tourists?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111638" y="11759669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Africa?</a:t>
            </a:r>
            <a:endParaRPr/>
          </a:p>
        </p:txBody>
      </p:sp>
      <p:sp>
        <p:nvSpPr>
          <p:cNvPr id="173" name="Google Shape;173;p1"/>
          <p:cNvSpPr txBox="1"/>
          <p:nvPr/>
        </p:nvSpPr>
        <p:spPr>
          <a:xfrm>
            <a:off x="1386952" y="1296114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diversity is there in Africa?</a:t>
            </a:r>
            <a:endParaRPr/>
          </a:p>
        </p:txBody>
      </p:sp>
      <p:sp>
        <p:nvSpPr>
          <p:cNvPr id="174" name="Google Shape;174;p1"/>
          <p:cNvSpPr txBox="1"/>
          <p:nvPr/>
        </p:nvSpPr>
        <p:spPr>
          <a:xfrm>
            <a:off x="707540" y="10904173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do people think Africa is a LIC?</a:t>
            </a:r>
            <a:endParaRPr/>
          </a:p>
        </p:txBody>
      </p:sp>
      <p:sp>
        <p:nvSpPr>
          <p:cNvPr id="175" name="Google Shape;175;p1"/>
          <p:cNvSpPr txBox="1"/>
          <p:nvPr/>
        </p:nvSpPr>
        <p:spPr>
          <a:xfrm>
            <a:off x="2362091" y="12719974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Which countries are in Africa?</a:t>
            </a:r>
            <a:endParaRPr/>
          </a:p>
        </p:txBody>
      </p:sp>
      <p:sp>
        <p:nvSpPr>
          <p:cNvPr id="176" name="Google Shape;176;p1"/>
          <p:cNvSpPr txBox="1"/>
          <p:nvPr/>
        </p:nvSpPr>
        <p:spPr>
          <a:xfrm>
            <a:off x="1796783" y="10796304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do people live in Africa?</a:t>
            </a:r>
            <a:endParaRPr/>
          </a:p>
        </p:txBody>
      </p:sp>
      <p:sp>
        <p:nvSpPr>
          <p:cNvPr id="177" name="Google Shape;177;p1"/>
          <p:cNvSpPr txBox="1"/>
          <p:nvPr/>
        </p:nvSpPr>
        <p:spPr>
          <a:xfrm>
            <a:off x="3343931" y="12655070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Africa’s main physical features?</a:t>
            </a:r>
            <a:endParaRPr/>
          </a:p>
        </p:txBody>
      </p:sp>
      <p:sp>
        <p:nvSpPr>
          <p:cNvPr id="178" name="Google Shape;178;p1"/>
          <p:cNvSpPr txBox="1"/>
          <p:nvPr/>
        </p:nvSpPr>
        <p:spPr>
          <a:xfrm>
            <a:off x="2907516" y="10627027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Africa’s major urban settlements?</a:t>
            </a:r>
            <a:endParaRPr/>
          </a:p>
        </p:txBody>
      </p:sp>
      <p:sp>
        <p:nvSpPr>
          <p:cNvPr id="179" name="Google Shape;179;p1"/>
          <p:cNvSpPr txBox="1"/>
          <p:nvPr/>
        </p:nvSpPr>
        <p:spPr>
          <a:xfrm>
            <a:off x="7042584" y="10676864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measure distance on a map?</a:t>
            </a:r>
            <a:endParaRPr/>
          </a:p>
        </p:txBody>
      </p:sp>
      <p:sp>
        <p:nvSpPr>
          <p:cNvPr id="180" name="Google Shape;180;p1"/>
          <p:cNvSpPr txBox="1"/>
          <p:nvPr/>
        </p:nvSpPr>
        <p:spPr>
          <a:xfrm>
            <a:off x="4281821" y="12706269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Horn of Africa like?</a:t>
            </a:r>
            <a:endParaRPr/>
          </a:p>
        </p:txBody>
      </p:sp>
      <p:sp>
        <p:nvSpPr>
          <p:cNvPr id="181" name="Google Shape;181;p1"/>
          <p:cNvSpPr txBox="1"/>
          <p:nvPr/>
        </p:nvSpPr>
        <p:spPr>
          <a:xfrm>
            <a:off x="5174868" y="10862807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life like for the Maasai Mara?</a:t>
            </a:r>
            <a:endParaRPr/>
          </a:p>
        </p:txBody>
      </p:sp>
      <p:sp>
        <p:nvSpPr>
          <p:cNvPr id="182" name="Google Shape;182;p1"/>
          <p:cNvSpPr txBox="1"/>
          <p:nvPr/>
        </p:nvSpPr>
        <p:spPr>
          <a:xfrm>
            <a:off x="5272948" y="12613574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Kenya dangerous?</a:t>
            </a:r>
            <a:endParaRPr/>
          </a:p>
        </p:txBody>
      </p:sp>
      <p:sp>
        <p:nvSpPr>
          <p:cNvPr id="183" name="Google Shape;183;p1"/>
          <p:cNvSpPr txBox="1"/>
          <p:nvPr/>
        </p:nvSpPr>
        <p:spPr>
          <a:xfrm>
            <a:off x="7535149" y="12547602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read direction on a map?</a:t>
            </a:r>
            <a:endParaRPr/>
          </a:p>
        </p:txBody>
      </p:sp>
      <p:sp>
        <p:nvSpPr>
          <p:cNvPr id="184" name="Google Shape;184;p1"/>
          <p:cNvSpPr txBox="1"/>
          <p:nvPr/>
        </p:nvSpPr>
        <p:spPr>
          <a:xfrm>
            <a:off x="4144770" y="10949824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the Horn of Africa?</a:t>
            </a:r>
            <a:endParaRPr/>
          </a:p>
        </p:txBody>
      </p:sp>
      <p:sp>
        <p:nvSpPr>
          <p:cNvPr id="185" name="Google Shape;185;p1"/>
          <p:cNvSpPr txBox="1"/>
          <p:nvPr/>
        </p:nvSpPr>
        <p:spPr>
          <a:xfrm>
            <a:off x="7395782" y="9860596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measure height  using contours?</a:t>
            </a:r>
            <a:endParaRPr/>
          </a:p>
        </p:txBody>
      </p:sp>
      <p:sp>
        <p:nvSpPr>
          <p:cNvPr id="186" name="Google Shape;186;p1"/>
          <p:cNvSpPr txBox="1"/>
          <p:nvPr/>
        </p:nvSpPr>
        <p:spPr>
          <a:xfrm>
            <a:off x="8515294" y="8156188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measure height  using spot heights?</a:t>
            </a:r>
            <a:endParaRPr/>
          </a:p>
        </p:txBody>
      </p:sp>
      <p:sp>
        <p:nvSpPr>
          <p:cNvPr id="187" name="Google Shape;187;p1"/>
          <p:cNvSpPr txBox="1"/>
          <p:nvPr/>
        </p:nvSpPr>
        <p:spPr>
          <a:xfrm>
            <a:off x="7276389" y="7697878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measure height  using layer shading?</a:t>
            </a:r>
            <a:endParaRPr dirty="0"/>
          </a:p>
        </p:txBody>
      </p:sp>
      <p:sp>
        <p:nvSpPr>
          <p:cNvPr id="188" name="Google Shape;188;p1"/>
          <p:cNvSpPr txBox="1"/>
          <p:nvPr/>
        </p:nvSpPr>
        <p:spPr>
          <a:xfrm>
            <a:off x="6506888" y="9540906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locate features using map symbols?</a:t>
            </a:r>
            <a:endParaRPr/>
          </a:p>
        </p:txBody>
      </p:sp>
      <p:sp>
        <p:nvSpPr>
          <p:cNvPr id="189" name="Google Shape;189;p1"/>
          <p:cNvSpPr txBox="1"/>
          <p:nvPr/>
        </p:nvSpPr>
        <p:spPr>
          <a:xfrm>
            <a:off x="6039472" y="7424081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locate places using 4 figure grid references?</a:t>
            </a:r>
            <a:endParaRPr/>
          </a:p>
        </p:txBody>
      </p:sp>
      <p:sp>
        <p:nvSpPr>
          <p:cNvPr id="190" name="Google Shape;190;p1"/>
          <p:cNvSpPr txBox="1"/>
          <p:nvPr/>
        </p:nvSpPr>
        <p:spPr>
          <a:xfrm>
            <a:off x="5486431" y="9466510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measure height  using 6 figure grid references?</a:t>
            </a:r>
            <a:endParaRPr/>
          </a:p>
        </p:txBody>
      </p:sp>
      <p:sp>
        <p:nvSpPr>
          <p:cNvPr id="191" name="Google Shape;191;p1"/>
          <p:cNvSpPr txBox="1"/>
          <p:nvPr/>
        </p:nvSpPr>
        <p:spPr>
          <a:xfrm>
            <a:off x="4590841" y="7558019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orientate an OS map?</a:t>
            </a:r>
            <a:endParaRPr/>
          </a:p>
        </p:txBody>
      </p:sp>
      <p:sp>
        <p:nvSpPr>
          <p:cNvPr id="192" name="Google Shape;192;p1"/>
          <p:cNvSpPr txBox="1"/>
          <p:nvPr/>
        </p:nvSpPr>
        <p:spPr>
          <a:xfrm>
            <a:off x="4488898" y="9505952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describe locations using map skills?</a:t>
            </a:r>
            <a:endParaRPr/>
          </a:p>
        </p:txBody>
      </p:sp>
      <p:sp>
        <p:nvSpPr>
          <p:cNvPr id="193" name="Google Shape;193;p1"/>
          <p:cNvSpPr txBox="1"/>
          <p:nvPr/>
        </p:nvSpPr>
        <p:spPr>
          <a:xfrm>
            <a:off x="2240305" y="9543383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difference between weather and climate?</a:t>
            </a:r>
            <a:endParaRPr/>
          </a:p>
        </p:txBody>
      </p:sp>
      <p:sp>
        <p:nvSpPr>
          <p:cNvPr id="194" name="Google Shape;194;p1"/>
          <p:cNvSpPr txBox="1"/>
          <p:nvPr/>
        </p:nvSpPr>
        <p:spPr>
          <a:xfrm>
            <a:off x="2499923" y="772191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I measure the weather?</a:t>
            </a:r>
            <a:endParaRPr/>
          </a:p>
        </p:txBody>
      </p:sp>
      <p:sp>
        <p:nvSpPr>
          <p:cNvPr id="195" name="Google Shape;195;p1"/>
          <p:cNvSpPr txBox="1"/>
          <p:nvPr/>
        </p:nvSpPr>
        <p:spPr>
          <a:xfrm>
            <a:off x="1567028" y="7825463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and why does it rain?</a:t>
            </a:r>
            <a:endParaRPr/>
          </a:p>
        </p:txBody>
      </p:sp>
      <p:sp>
        <p:nvSpPr>
          <p:cNvPr id="196" name="Google Shape;196;p1"/>
          <p:cNvSpPr txBox="1"/>
          <p:nvPr/>
        </p:nvSpPr>
        <p:spPr>
          <a:xfrm>
            <a:off x="1515890" y="697993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factors affect global climates?</a:t>
            </a:r>
            <a:endParaRPr/>
          </a:p>
        </p:txBody>
      </p:sp>
      <p:sp>
        <p:nvSpPr>
          <p:cNvPr id="197" name="Google Shape;197;p1"/>
          <p:cNvSpPr txBox="1"/>
          <p:nvPr/>
        </p:nvSpPr>
        <p:spPr>
          <a:xfrm>
            <a:off x="487818" y="9437677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are different climate zones distributed?</a:t>
            </a:r>
            <a:endParaRPr/>
          </a:p>
        </p:txBody>
      </p:sp>
      <p:sp>
        <p:nvSpPr>
          <p:cNvPr id="198" name="Google Shape;198;p1"/>
          <p:cNvSpPr txBox="1"/>
          <p:nvPr/>
        </p:nvSpPr>
        <p:spPr>
          <a:xfrm>
            <a:off x="1916803" y="6306511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is climate displayed on a graph?</a:t>
            </a:r>
            <a:endParaRPr/>
          </a:p>
        </p:txBody>
      </p:sp>
      <p:sp>
        <p:nvSpPr>
          <p:cNvPr id="199" name="Google Shape;199;p1"/>
          <p:cNvSpPr txBox="1"/>
          <p:nvPr/>
        </p:nvSpPr>
        <p:spPr>
          <a:xfrm>
            <a:off x="-11100" y="5275628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features of microclimates?</a:t>
            </a:r>
            <a:endParaRPr/>
          </a:p>
        </p:txBody>
      </p:sp>
      <p:sp>
        <p:nvSpPr>
          <p:cNvPr id="200" name="Google Shape;200;p1"/>
          <p:cNvSpPr txBox="1"/>
          <p:nvPr/>
        </p:nvSpPr>
        <p:spPr>
          <a:xfrm>
            <a:off x="3089919" y="6362284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anticyclones affect the weather in the UK?</a:t>
            </a:r>
            <a:endParaRPr/>
          </a:p>
        </p:txBody>
      </p:sp>
      <p:sp>
        <p:nvSpPr>
          <p:cNvPr id="201" name="Google Shape;201;p1"/>
          <p:cNvSpPr txBox="1"/>
          <p:nvPr/>
        </p:nvSpPr>
        <p:spPr>
          <a:xfrm>
            <a:off x="1397756" y="4507934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 depressions affect the weather in the UK?</a:t>
            </a:r>
            <a:endParaRPr/>
          </a:p>
        </p:txBody>
      </p:sp>
      <p:cxnSp>
        <p:nvCxnSpPr>
          <p:cNvPr id="202" name="Google Shape;202;p1"/>
          <p:cNvCxnSpPr/>
          <p:nvPr/>
        </p:nvCxnSpPr>
        <p:spPr>
          <a:xfrm rot="10800000" flipH="1">
            <a:off x="1475011" y="9260609"/>
            <a:ext cx="416543" cy="488087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"/>
          <p:cNvSpPr txBox="1"/>
          <p:nvPr/>
        </p:nvSpPr>
        <p:spPr>
          <a:xfrm>
            <a:off x="3028236" y="4537415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is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weather forecasted?</a:t>
            </a:r>
            <a:endParaRPr/>
          </a:p>
        </p:txBody>
      </p:sp>
      <p:sp>
        <p:nvSpPr>
          <p:cNvPr id="204" name="Google Shape;204;p1"/>
          <p:cNvSpPr txBox="1"/>
          <p:nvPr/>
        </p:nvSpPr>
        <p:spPr>
          <a:xfrm>
            <a:off x="5753177" y="6346177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and where are the major ecosystems?</a:t>
            </a:r>
            <a:endParaRPr/>
          </a:p>
        </p:txBody>
      </p:sp>
      <p:sp>
        <p:nvSpPr>
          <p:cNvPr id="205" name="Google Shape;205;p1"/>
          <p:cNvSpPr txBox="1"/>
          <p:nvPr/>
        </p:nvSpPr>
        <p:spPr>
          <a:xfrm>
            <a:off x="5371545" y="4680048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different layers of the rainforest like?</a:t>
            </a:r>
            <a:endParaRPr/>
          </a:p>
        </p:txBody>
      </p:sp>
      <p:sp>
        <p:nvSpPr>
          <p:cNvPr id="206" name="Google Shape;206;p1"/>
          <p:cNvSpPr txBox="1"/>
          <p:nvPr/>
        </p:nvSpPr>
        <p:spPr>
          <a:xfrm>
            <a:off x="6325362" y="4540222"/>
            <a:ext cx="11566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have plants and animals adapted to different ecosystems?</a:t>
            </a:r>
            <a:endParaRPr/>
          </a:p>
        </p:txBody>
      </p:sp>
      <p:sp>
        <p:nvSpPr>
          <p:cNvPr id="207" name="Google Shape;207;p1"/>
          <p:cNvSpPr txBox="1"/>
          <p:nvPr/>
        </p:nvSpPr>
        <p:spPr>
          <a:xfrm>
            <a:off x="7155730" y="6482999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are the inhabitants of the Amazon?</a:t>
            </a:r>
            <a:endParaRPr/>
          </a:p>
        </p:txBody>
      </p:sp>
      <p:sp>
        <p:nvSpPr>
          <p:cNvPr id="208" name="Google Shape;208;p1"/>
          <p:cNvSpPr txBox="1"/>
          <p:nvPr/>
        </p:nvSpPr>
        <p:spPr>
          <a:xfrm>
            <a:off x="8679767" y="5344122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shifting cultivation?</a:t>
            </a:r>
            <a:endParaRPr/>
          </a:p>
        </p:txBody>
      </p:sp>
      <p:sp>
        <p:nvSpPr>
          <p:cNvPr id="209" name="Google Shape;209;p1"/>
          <p:cNvSpPr txBox="1"/>
          <p:nvPr/>
        </p:nvSpPr>
        <p:spPr>
          <a:xfrm>
            <a:off x="8313769" y="6065641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is the rainforest being deforested?</a:t>
            </a:r>
            <a:endParaRPr/>
          </a:p>
        </p:txBody>
      </p:sp>
      <p:sp>
        <p:nvSpPr>
          <p:cNvPr id="128" name="Google Shape;128;p1"/>
          <p:cNvSpPr txBox="1"/>
          <p:nvPr/>
        </p:nvSpPr>
        <p:spPr>
          <a:xfrm>
            <a:off x="7276388" y="4029523"/>
            <a:ext cx="1156619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different groups trying to protect the rainforest?</a:t>
            </a:r>
            <a:endParaRPr/>
          </a:p>
        </p:txBody>
      </p:sp>
      <p:sp>
        <p:nvSpPr>
          <p:cNvPr id="210" name="Google Shape;210;p1"/>
          <p:cNvSpPr txBox="1"/>
          <p:nvPr/>
        </p:nvSpPr>
        <p:spPr>
          <a:xfrm>
            <a:off x="7971115" y="1668417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features of a desert climate?</a:t>
            </a:r>
            <a:endParaRPr/>
          </a:p>
        </p:txBody>
      </p:sp>
      <p:sp>
        <p:nvSpPr>
          <p:cNvPr id="211" name="Google Shape;211;p1"/>
          <p:cNvSpPr txBox="1"/>
          <p:nvPr/>
        </p:nvSpPr>
        <p:spPr>
          <a:xfrm>
            <a:off x="8626167" y="2368186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and why are there hot and cold deserts?</a:t>
            </a:r>
            <a:endParaRPr/>
          </a:p>
        </p:txBody>
      </p:sp>
      <p:sp>
        <p:nvSpPr>
          <p:cNvPr id="212" name="Google Shape;212;p1"/>
          <p:cNvSpPr txBox="1"/>
          <p:nvPr/>
        </p:nvSpPr>
        <p:spPr>
          <a:xfrm>
            <a:off x="6633855" y="3427005"/>
            <a:ext cx="1640465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have animals adapted to desert conditions?</a:t>
            </a:r>
            <a:endParaRPr/>
          </a:p>
        </p:txBody>
      </p:sp>
      <p:sp>
        <p:nvSpPr>
          <p:cNvPr id="213" name="Google Shape;213;p1"/>
          <p:cNvSpPr txBox="1"/>
          <p:nvPr/>
        </p:nvSpPr>
        <p:spPr>
          <a:xfrm>
            <a:off x="3946351" y="1230878"/>
            <a:ext cx="1156619" cy="938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and where are the major ecosystems in Brazil?</a:t>
            </a:r>
            <a:endParaRPr/>
          </a:p>
        </p:txBody>
      </p:sp>
      <p:cxnSp>
        <p:nvCxnSpPr>
          <p:cNvPr id="214" name="Google Shape;214;p1"/>
          <p:cNvCxnSpPr>
            <a:stCxn id="173" idx="1"/>
          </p:cNvCxnSpPr>
          <p:nvPr/>
        </p:nvCxnSpPr>
        <p:spPr>
          <a:xfrm rot="10800000">
            <a:off x="1197052" y="13152030"/>
            <a:ext cx="189900" cy="109200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5" name="Google Shape;215;p1"/>
          <p:cNvCxnSpPr/>
          <p:nvPr/>
        </p:nvCxnSpPr>
        <p:spPr>
          <a:xfrm rot="10800000">
            <a:off x="8122581" y="12259525"/>
            <a:ext cx="0" cy="350818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6" name="Google Shape;216;p1"/>
          <p:cNvCxnSpPr/>
          <p:nvPr/>
        </p:nvCxnSpPr>
        <p:spPr>
          <a:xfrm rot="10800000">
            <a:off x="2804831" y="9244531"/>
            <a:ext cx="78537" cy="53134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7" name="Google Shape;217;p1"/>
          <p:cNvCxnSpPr/>
          <p:nvPr/>
        </p:nvCxnSpPr>
        <p:spPr>
          <a:xfrm flipH="1">
            <a:off x="2037028" y="8227493"/>
            <a:ext cx="177743" cy="37800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rot="10800000">
            <a:off x="1343067" y="7092447"/>
            <a:ext cx="422055" cy="120704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9" name="Google Shape;219;p1"/>
          <p:cNvCxnSpPr/>
          <p:nvPr/>
        </p:nvCxnSpPr>
        <p:spPr>
          <a:xfrm>
            <a:off x="689887" y="6005856"/>
            <a:ext cx="7858" cy="483184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20" name="Google Shape;220;p1"/>
          <p:cNvCxnSpPr/>
          <p:nvPr/>
        </p:nvCxnSpPr>
        <p:spPr>
          <a:xfrm rot="10800000" flipH="1">
            <a:off x="8267131" y="10251864"/>
            <a:ext cx="475051" cy="24533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21" name="Google Shape;221;p1"/>
          <p:cNvCxnSpPr/>
          <p:nvPr/>
        </p:nvCxnSpPr>
        <p:spPr>
          <a:xfrm flipH="1">
            <a:off x="1758454" y="5201385"/>
            <a:ext cx="33507" cy="336592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2" name="Google Shape;222;p1"/>
          <p:cNvSpPr/>
          <p:nvPr/>
        </p:nvSpPr>
        <p:spPr>
          <a:xfrm>
            <a:off x="6003883" y="1952409"/>
            <a:ext cx="1443071" cy="148823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>
            <a:off x="6140122" y="2104799"/>
            <a:ext cx="1212908" cy="1143807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Brazil</a:t>
            </a:r>
            <a:endParaRPr sz="11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5112292" y="1418401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the physical and human features of Brazil?</a:t>
            </a:r>
            <a:endParaRPr/>
          </a:p>
        </p:txBody>
      </p:sp>
      <p:sp>
        <p:nvSpPr>
          <p:cNvPr id="225" name="Google Shape;225;p1"/>
          <p:cNvSpPr txBox="1"/>
          <p:nvPr/>
        </p:nvSpPr>
        <p:spPr>
          <a:xfrm>
            <a:off x="5189614" y="3343173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Brazil’s location?</a:t>
            </a:r>
            <a:endParaRPr/>
          </a:p>
        </p:txBody>
      </p:sp>
      <p:sp>
        <p:nvSpPr>
          <p:cNvPr id="226" name="Google Shape;226;p1"/>
          <p:cNvSpPr txBox="1"/>
          <p:nvPr/>
        </p:nvSpPr>
        <p:spPr>
          <a:xfrm>
            <a:off x="6965962" y="1409306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could you survive in a desert?</a:t>
            </a:r>
            <a:endParaRPr/>
          </a:p>
        </p:txBody>
      </p:sp>
      <p:sp>
        <p:nvSpPr>
          <p:cNvPr id="227" name="Google Shape;227;p1"/>
          <p:cNvSpPr txBox="1"/>
          <p:nvPr/>
        </p:nvSpPr>
        <p:spPr>
          <a:xfrm>
            <a:off x="4064135" y="3289804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does Brazil’s climate vary?</a:t>
            </a:r>
            <a:endParaRPr/>
          </a:p>
        </p:txBody>
      </p:sp>
      <p:sp>
        <p:nvSpPr>
          <p:cNvPr id="228" name="Google Shape;228;p1"/>
          <p:cNvSpPr txBox="1"/>
          <p:nvPr/>
        </p:nvSpPr>
        <p:spPr>
          <a:xfrm>
            <a:off x="3064335" y="3468214"/>
            <a:ext cx="115661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and why is the population distributed?</a:t>
            </a:r>
            <a:endParaRPr/>
          </a:p>
        </p:txBody>
      </p:sp>
      <p:sp>
        <p:nvSpPr>
          <p:cNvPr id="229" name="Google Shape;229;p1"/>
          <p:cNvSpPr txBox="1"/>
          <p:nvPr/>
        </p:nvSpPr>
        <p:spPr>
          <a:xfrm>
            <a:off x="2558334" y="1531396"/>
            <a:ext cx="1156619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does inequality look like in Brazil?</a:t>
            </a:r>
            <a:endParaRPr/>
          </a:p>
        </p:txBody>
      </p:sp>
      <p:sp>
        <p:nvSpPr>
          <p:cNvPr id="230" name="Google Shape;230;p1"/>
          <p:cNvSpPr txBox="1"/>
          <p:nvPr/>
        </p:nvSpPr>
        <p:spPr>
          <a:xfrm>
            <a:off x="1933300" y="3335711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life like in the Favelas?</a:t>
            </a:r>
            <a:endParaRPr/>
          </a:p>
        </p:txBody>
      </p:sp>
      <p:sp>
        <p:nvSpPr>
          <p:cNvPr id="231" name="Google Shape;231;p1"/>
          <p:cNvSpPr txBox="1"/>
          <p:nvPr/>
        </p:nvSpPr>
        <p:spPr>
          <a:xfrm>
            <a:off x="1330867" y="1592029"/>
            <a:ext cx="1156619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developed is Brazil?</a:t>
            </a:r>
            <a:endParaRPr/>
          </a:p>
        </p:txBody>
      </p:sp>
      <p:cxnSp>
        <p:nvCxnSpPr>
          <p:cNvPr id="232" name="Google Shape;232;p1"/>
          <p:cNvCxnSpPr/>
          <p:nvPr/>
        </p:nvCxnSpPr>
        <p:spPr>
          <a:xfrm>
            <a:off x="1916803" y="2033337"/>
            <a:ext cx="0" cy="39415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3" name="Google Shape;233;p1"/>
          <p:cNvCxnSpPr/>
          <p:nvPr/>
        </p:nvCxnSpPr>
        <p:spPr>
          <a:xfrm>
            <a:off x="3127321" y="2149678"/>
            <a:ext cx="0" cy="39415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4" name="Google Shape;234;p1"/>
          <p:cNvCxnSpPr/>
          <p:nvPr/>
        </p:nvCxnSpPr>
        <p:spPr>
          <a:xfrm>
            <a:off x="4500869" y="2122018"/>
            <a:ext cx="0" cy="39415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5" name="Google Shape;235;p1"/>
          <p:cNvCxnSpPr/>
          <p:nvPr/>
        </p:nvCxnSpPr>
        <p:spPr>
          <a:xfrm>
            <a:off x="5645517" y="2131560"/>
            <a:ext cx="0" cy="39415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6" name="Google Shape;236;p1"/>
          <p:cNvCxnSpPr/>
          <p:nvPr/>
        </p:nvCxnSpPr>
        <p:spPr>
          <a:xfrm rot="10800000" flipH="1">
            <a:off x="5762589" y="3070036"/>
            <a:ext cx="1809" cy="26308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7" name="Google Shape;237;p1"/>
          <p:cNvCxnSpPr/>
          <p:nvPr/>
        </p:nvCxnSpPr>
        <p:spPr>
          <a:xfrm rot="10800000" flipH="1">
            <a:off x="4667480" y="3021597"/>
            <a:ext cx="1809" cy="26308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8" name="Google Shape;238;p1"/>
          <p:cNvCxnSpPr/>
          <p:nvPr/>
        </p:nvCxnSpPr>
        <p:spPr>
          <a:xfrm rot="10800000" flipH="1">
            <a:off x="3608726" y="3153138"/>
            <a:ext cx="1809" cy="263081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9" name="Google Shape;239;p1"/>
          <p:cNvCxnSpPr/>
          <p:nvPr/>
        </p:nvCxnSpPr>
        <p:spPr>
          <a:xfrm rot="10800000" flipH="1">
            <a:off x="2649346" y="3082120"/>
            <a:ext cx="1809" cy="263081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0" name="Google Shape;240;p1"/>
          <p:cNvCxnSpPr/>
          <p:nvPr/>
        </p:nvCxnSpPr>
        <p:spPr>
          <a:xfrm>
            <a:off x="462797" y="12232187"/>
            <a:ext cx="560022" cy="140467"/>
          </a:xfrm>
          <a:prstGeom prst="straightConnector1">
            <a:avLst/>
          </a:prstGeom>
          <a:noFill/>
          <a:ln w="34925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1" name="Google Shape;241;p1"/>
          <p:cNvCxnSpPr/>
          <p:nvPr/>
        </p:nvCxnSpPr>
        <p:spPr>
          <a:xfrm>
            <a:off x="1456283" y="11414496"/>
            <a:ext cx="0" cy="339274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5" name="Google Shape;125;p1"/>
          <p:cNvCxnSpPr/>
          <p:nvPr/>
        </p:nvCxnSpPr>
        <p:spPr>
          <a:xfrm flipH="1">
            <a:off x="8134305" y="8201322"/>
            <a:ext cx="7415" cy="389430"/>
          </a:xfrm>
          <a:prstGeom prst="straightConnector1">
            <a:avLst/>
          </a:prstGeom>
          <a:noFill/>
          <a:ln w="34925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16BE08D-8B28-48E6-AF41-8AD1C2A781F4}"/>
              </a:ext>
            </a:extLst>
          </p:cNvPr>
          <p:cNvSpPr/>
          <p:nvPr/>
        </p:nvSpPr>
        <p:spPr>
          <a:xfrm>
            <a:off x="7155731" y="15891816"/>
            <a:ext cx="1636578" cy="10585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KEY:</a:t>
            </a:r>
          </a:p>
          <a:p>
            <a:pPr algn="ctr"/>
            <a:r>
              <a:rPr lang="en-GB" dirty="0"/>
              <a:t>Skills</a:t>
            </a:r>
          </a:p>
          <a:p>
            <a:pPr algn="ctr"/>
            <a:endParaRPr lang="en-GB" dirty="0"/>
          </a:p>
          <a:p>
            <a:pPr algn="r"/>
            <a:r>
              <a:rPr lang="en-GB" dirty="0"/>
              <a:t>Knowledge</a:t>
            </a:r>
          </a:p>
        </p:txBody>
      </p:sp>
      <p:cxnSp>
        <p:nvCxnSpPr>
          <p:cNvPr id="242" name="Google Shape;105;p1">
            <a:extLst>
              <a:ext uri="{FF2B5EF4-FFF2-40B4-BE49-F238E27FC236}">
                <a16:creationId xmlns:a16="http://schemas.microsoft.com/office/drawing/2014/main" id="{47F8534E-9045-45E8-8729-9E064458B6D9}"/>
              </a:ext>
            </a:extLst>
          </p:cNvPr>
          <p:cNvCxnSpPr>
            <a:cxnSpLocks/>
          </p:cNvCxnSpPr>
          <p:nvPr/>
        </p:nvCxnSpPr>
        <p:spPr>
          <a:xfrm flipV="1">
            <a:off x="7276388" y="16323339"/>
            <a:ext cx="376259" cy="1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3" name="Google Shape;109;p1">
            <a:extLst>
              <a:ext uri="{FF2B5EF4-FFF2-40B4-BE49-F238E27FC236}">
                <a16:creationId xmlns:a16="http://schemas.microsoft.com/office/drawing/2014/main" id="{03D57644-7E90-4604-BBCA-635A51619BC3}"/>
              </a:ext>
            </a:extLst>
          </p:cNvPr>
          <p:cNvCxnSpPr>
            <a:cxnSpLocks/>
          </p:cNvCxnSpPr>
          <p:nvPr/>
        </p:nvCxnSpPr>
        <p:spPr>
          <a:xfrm>
            <a:off x="7282836" y="16758055"/>
            <a:ext cx="398289" cy="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501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H.Swales</dc:creator>
  <cp:lastModifiedBy>J.Ferguson</cp:lastModifiedBy>
  <cp:revision>7</cp:revision>
  <dcterms:modified xsi:type="dcterms:W3CDTF">2021-10-13T14:06:43Z</dcterms:modified>
</cp:coreProperties>
</file>