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720263" cy="176403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ibLl9a8Ebsmtqivwx+BnW73OYF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34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0" name="Google Shape;410;p3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1" name="Google Shape;411;p3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4627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marL="914400" lvl="1" indent="-417576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marL="1371600" lvl="2" indent="-390588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marL="1828800" lvl="3" indent="-363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marL="2286000" lvl="4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marL="2743200" lvl="5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marL="3200400" lvl="6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marL="3657600" lvl="7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marL="4114800" lvl="8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"/>
          <p:cNvSpPr/>
          <p:nvPr/>
        </p:nvSpPr>
        <p:spPr>
          <a:xfrm>
            <a:off x="1878922" y="14628305"/>
            <a:ext cx="6361359" cy="903302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4" name="Google Shape;414;p3"/>
          <p:cNvSpPr/>
          <p:nvPr/>
        </p:nvSpPr>
        <p:spPr>
          <a:xfrm>
            <a:off x="1878922" y="11539505"/>
            <a:ext cx="5993592" cy="900943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5" name="Google Shape;415;p3"/>
          <p:cNvSpPr/>
          <p:nvPr/>
        </p:nvSpPr>
        <p:spPr>
          <a:xfrm rot="5400000" flipH="1">
            <a:off x="5633239" y="2680090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3"/>
          <p:cNvSpPr/>
          <p:nvPr/>
        </p:nvSpPr>
        <p:spPr>
          <a:xfrm>
            <a:off x="2059034" y="8474432"/>
            <a:ext cx="5872237" cy="89015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3"/>
          <p:cNvSpPr/>
          <p:nvPr/>
        </p:nvSpPr>
        <p:spPr>
          <a:xfrm>
            <a:off x="2083672" y="5416379"/>
            <a:ext cx="5547750" cy="867708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p3"/>
          <p:cNvSpPr/>
          <p:nvPr/>
        </p:nvSpPr>
        <p:spPr>
          <a:xfrm>
            <a:off x="1800059" y="2299895"/>
            <a:ext cx="5827819" cy="90712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3"/>
          <p:cNvSpPr/>
          <p:nvPr/>
        </p:nvSpPr>
        <p:spPr>
          <a:xfrm>
            <a:off x="290189" y="2149678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3"/>
          <p:cNvSpPr/>
          <p:nvPr/>
        </p:nvSpPr>
        <p:spPr>
          <a:xfrm>
            <a:off x="463942" y="2319093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rPr lang="en-GB"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3"/>
          <p:cNvSpPr/>
          <p:nvPr/>
        </p:nvSpPr>
        <p:spPr>
          <a:xfrm>
            <a:off x="5229748" y="5144431"/>
            <a:ext cx="1443071" cy="14882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3"/>
          <p:cNvSpPr/>
          <p:nvPr/>
        </p:nvSpPr>
        <p:spPr>
          <a:xfrm>
            <a:off x="5347798" y="5319861"/>
            <a:ext cx="1212908" cy="1143807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Development</a:t>
            </a:r>
            <a:endParaRPr sz="9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p3"/>
          <p:cNvSpPr/>
          <p:nvPr/>
        </p:nvSpPr>
        <p:spPr>
          <a:xfrm rot="-5400000">
            <a:off x="992866" y="2404929"/>
            <a:ext cx="938427" cy="735967"/>
          </a:xfrm>
          <a:prstGeom prst="triangle">
            <a:avLst>
              <a:gd name="adj" fmla="val 50000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3"/>
          <p:cNvSpPr txBox="1"/>
          <p:nvPr/>
        </p:nvSpPr>
        <p:spPr>
          <a:xfrm>
            <a:off x="419609" y="2347743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3"/>
          <p:cNvSpPr/>
          <p:nvPr/>
        </p:nvSpPr>
        <p:spPr>
          <a:xfrm>
            <a:off x="7424911" y="14440633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p3"/>
          <p:cNvSpPr/>
          <p:nvPr/>
        </p:nvSpPr>
        <p:spPr>
          <a:xfrm>
            <a:off x="7525562" y="14590992"/>
            <a:ext cx="1028168" cy="1012175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Crime, conflict and Afghanistan</a:t>
            </a:r>
            <a:endParaRPr sz="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7" name="Google Shape;427;p3"/>
          <p:cNvCxnSpPr/>
          <p:nvPr/>
        </p:nvCxnSpPr>
        <p:spPr>
          <a:xfrm flipH="1">
            <a:off x="6801484" y="14438538"/>
            <a:ext cx="5300" cy="33867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28" name="Google Shape;428;p3"/>
          <p:cNvCxnSpPr/>
          <p:nvPr/>
        </p:nvCxnSpPr>
        <p:spPr>
          <a:xfrm rot="10800000">
            <a:off x="6608719" y="15234207"/>
            <a:ext cx="0" cy="342834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29" name="Google Shape;429;p3"/>
          <p:cNvCxnSpPr/>
          <p:nvPr/>
        </p:nvCxnSpPr>
        <p:spPr>
          <a:xfrm>
            <a:off x="5836513" y="14525336"/>
            <a:ext cx="1" cy="276189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30" name="Google Shape;430;p3"/>
          <p:cNvCxnSpPr/>
          <p:nvPr/>
        </p:nvCxnSpPr>
        <p:spPr>
          <a:xfrm rot="10800000" flipH="1">
            <a:off x="5484781" y="15370233"/>
            <a:ext cx="15575" cy="29124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31" name="Google Shape;431;p3"/>
          <p:cNvCxnSpPr/>
          <p:nvPr/>
        </p:nvCxnSpPr>
        <p:spPr>
          <a:xfrm>
            <a:off x="3663307" y="14439155"/>
            <a:ext cx="1" cy="307373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32" name="Google Shape;432;p3"/>
          <p:cNvCxnSpPr/>
          <p:nvPr/>
        </p:nvCxnSpPr>
        <p:spPr>
          <a:xfrm rot="10800000" flipH="1">
            <a:off x="4339465" y="15416334"/>
            <a:ext cx="13968" cy="343536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33" name="Google Shape;433;p3"/>
          <p:cNvCxnSpPr/>
          <p:nvPr/>
        </p:nvCxnSpPr>
        <p:spPr>
          <a:xfrm rot="10800000">
            <a:off x="3664607" y="12277340"/>
            <a:ext cx="0" cy="311346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34" name="Google Shape;434;p3"/>
          <p:cNvCxnSpPr/>
          <p:nvPr/>
        </p:nvCxnSpPr>
        <p:spPr>
          <a:xfrm rot="10800000">
            <a:off x="4869792" y="12285235"/>
            <a:ext cx="0" cy="283957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35" name="Google Shape;435;p3"/>
          <p:cNvCxnSpPr/>
          <p:nvPr/>
        </p:nvCxnSpPr>
        <p:spPr>
          <a:xfrm rot="10800000" flipH="1">
            <a:off x="5800680" y="12446470"/>
            <a:ext cx="6379" cy="245683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36" name="Google Shape;436;p3"/>
          <p:cNvCxnSpPr/>
          <p:nvPr/>
        </p:nvCxnSpPr>
        <p:spPr>
          <a:xfrm flipH="1">
            <a:off x="8571528" y="10703291"/>
            <a:ext cx="793" cy="989814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37" name="Google Shape;437;p3"/>
          <p:cNvCxnSpPr/>
          <p:nvPr/>
        </p:nvCxnSpPr>
        <p:spPr>
          <a:xfrm rot="10800000">
            <a:off x="5583429" y="9304379"/>
            <a:ext cx="0" cy="209398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38" name="Google Shape;438;p3"/>
          <p:cNvCxnSpPr/>
          <p:nvPr/>
        </p:nvCxnSpPr>
        <p:spPr>
          <a:xfrm rot="10800000">
            <a:off x="3372340" y="9164637"/>
            <a:ext cx="0" cy="350818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39" name="Google Shape;439;p3"/>
          <p:cNvCxnSpPr/>
          <p:nvPr/>
        </p:nvCxnSpPr>
        <p:spPr>
          <a:xfrm flipH="1">
            <a:off x="928572" y="12433013"/>
            <a:ext cx="456193" cy="140467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40" name="Google Shape;440;p3"/>
          <p:cNvCxnSpPr/>
          <p:nvPr/>
        </p:nvCxnSpPr>
        <p:spPr>
          <a:xfrm>
            <a:off x="3028235" y="11203983"/>
            <a:ext cx="0" cy="339274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41" name="Google Shape;441;p3"/>
          <p:cNvCxnSpPr/>
          <p:nvPr/>
        </p:nvCxnSpPr>
        <p:spPr>
          <a:xfrm rot="10800000" flipH="1">
            <a:off x="1896529" y="15263902"/>
            <a:ext cx="10464" cy="492325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42" name="Google Shape;442;p3"/>
          <p:cNvSpPr txBox="1"/>
          <p:nvPr/>
        </p:nvSpPr>
        <p:spPr>
          <a:xfrm>
            <a:off x="1197060" y="8677062"/>
            <a:ext cx="9977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 charity fundraising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3" name="Google Shape;443;p3"/>
          <p:cNvPicPr preferRelativeResize="0"/>
          <p:nvPr/>
        </p:nvPicPr>
        <p:blipFill rotWithShape="1">
          <a:blip r:embed="rId3">
            <a:alphaModFix/>
          </a:blip>
          <a:srcRect b="30623"/>
          <a:stretch/>
        </p:blipFill>
        <p:spPr>
          <a:xfrm>
            <a:off x="1092971" y="8164800"/>
            <a:ext cx="749972" cy="5619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5" name="Google Shape;445;p3"/>
          <p:cNvCxnSpPr/>
          <p:nvPr/>
        </p:nvCxnSpPr>
        <p:spPr>
          <a:xfrm flipH="1">
            <a:off x="4456403" y="11227647"/>
            <a:ext cx="20320" cy="360693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46" name="Google Shape;446;p3"/>
          <p:cNvCxnSpPr/>
          <p:nvPr/>
        </p:nvCxnSpPr>
        <p:spPr>
          <a:xfrm>
            <a:off x="5519440" y="11294335"/>
            <a:ext cx="11339" cy="338900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47" name="Google Shape;447;p3"/>
          <p:cNvCxnSpPr/>
          <p:nvPr/>
        </p:nvCxnSpPr>
        <p:spPr>
          <a:xfrm flipH="1">
            <a:off x="6680119" y="8176392"/>
            <a:ext cx="7415" cy="389430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48" name="Google Shape;448;p3"/>
          <p:cNvCxnSpPr/>
          <p:nvPr/>
        </p:nvCxnSpPr>
        <p:spPr>
          <a:xfrm rot="10800000">
            <a:off x="8175719" y="6109127"/>
            <a:ext cx="318888" cy="222306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49" name="Google Shape;449;p3"/>
          <p:cNvCxnSpPr/>
          <p:nvPr/>
        </p:nvCxnSpPr>
        <p:spPr>
          <a:xfrm rot="10800000" flipH="1">
            <a:off x="8190378" y="3688910"/>
            <a:ext cx="268397" cy="111261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50" name="Google Shape;450;p3"/>
          <p:cNvCxnSpPr/>
          <p:nvPr/>
        </p:nvCxnSpPr>
        <p:spPr>
          <a:xfrm flipH="1">
            <a:off x="7688253" y="2186149"/>
            <a:ext cx="3628" cy="282603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51" name="Google Shape;451;p3"/>
          <p:cNvCxnSpPr/>
          <p:nvPr/>
        </p:nvCxnSpPr>
        <p:spPr>
          <a:xfrm>
            <a:off x="6876972" y="5168209"/>
            <a:ext cx="3952" cy="436084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52" name="Google Shape;452;p3"/>
          <p:cNvCxnSpPr/>
          <p:nvPr/>
        </p:nvCxnSpPr>
        <p:spPr>
          <a:xfrm flipH="1">
            <a:off x="706204" y="5981325"/>
            <a:ext cx="11581" cy="319986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53" name="Google Shape;453;p3"/>
          <p:cNvCxnSpPr/>
          <p:nvPr/>
        </p:nvCxnSpPr>
        <p:spPr>
          <a:xfrm>
            <a:off x="4846898" y="5273627"/>
            <a:ext cx="0" cy="394329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54" name="Google Shape;454;p3"/>
          <p:cNvCxnSpPr/>
          <p:nvPr/>
        </p:nvCxnSpPr>
        <p:spPr>
          <a:xfrm>
            <a:off x="3369401" y="5208368"/>
            <a:ext cx="15135" cy="303475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55" name="Google Shape;455;p3"/>
          <p:cNvCxnSpPr/>
          <p:nvPr/>
        </p:nvCxnSpPr>
        <p:spPr>
          <a:xfrm rot="10800000">
            <a:off x="8300423" y="9139076"/>
            <a:ext cx="569578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56" name="Google Shape;456;p3"/>
          <p:cNvSpPr txBox="1"/>
          <p:nvPr/>
        </p:nvSpPr>
        <p:spPr>
          <a:xfrm>
            <a:off x="2230035" y="308300"/>
            <a:ext cx="5530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GEOGRAPHY AT PLECKGATE </a:t>
            </a:r>
            <a:endParaRPr sz="1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7" name="Google Shape;457;p3"/>
          <p:cNvSpPr txBox="1"/>
          <p:nvPr/>
        </p:nvSpPr>
        <p:spPr>
          <a:xfrm>
            <a:off x="2374632" y="650570"/>
            <a:ext cx="525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9 LEARNING JOURNEY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8" name="Google Shape;458;p3" descr="Image result for pleckgate high schoo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2401" y="295086"/>
            <a:ext cx="898188" cy="898188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Google Shape;459;p3"/>
          <p:cNvSpPr/>
          <p:nvPr/>
        </p:nvSpPr>
        <p:spPr>
          <a:xfrm rot="-5400000" flipH="1">
            <a:off x="106545" y="5767992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p3"/>
          <p:cNvSpPr/>
          <p:nvPr/>
        </p:nvSpPr>
        <p:spPr>
          <a:xfrm rot="5400000" flipH="1">
            <a:off x="5822923" y="8836108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3"/>
          <p:cNvSpPr/>
          <p:nvPr/>
        </p:nvSpPr>
        <p:spPr>
          <a:xfrm rot="-5400000" flipH="1">
            <a:off x="-37770" y="11910585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3"/>
          <p:cNvSpPr/>
          <p:nvPr/>
        </p:nvSpPr>
        <p:spPr>
          <a:xfrm>
            <a:off x="227647" y="13845491"/>
            <a:ext cx="1432287" cy="15405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3" name="Google Shape;463;p3"/>
          <p:cNvSpPr/>
          <p:nvPr/>
        </p:nvSpPr>
        <p:spPr>
          <a:xfrm>
            <a:off x="356446" y="14042929"/>
            <a:ext cx="1137971" cy="1134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Coasts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64" name="Google Shape;464;p3"/>
          <p:cNvCxnSpPr/>
          <p:nvPr/>
        </p:nvCxnSpPr>
        <p:spPr>
          <a:xfrm>
            <a:off x="7811285" y="5074485"/>
            <a:ext cx="364434" cy="256731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65" name="Google Shape;465;p3"/>
          <p:cNvCxnSpPr/>
          <p:nvPr/>
        </p:nvCxnSpPr>
        <p:spPr>
          <a:xfrm rot="10800000">
            <a:off x="8835138" y="5561111"/>
            <a:ext cx="242406" cy="40908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66" name="Google Shape;466;p3"/>
          <p:cNvCxnSpPr/>
          <p:nvPr/>
        </p:nvCxnSpPr>
        <p:spPr>
          <a:xfrm>
            <a:off x="8494607" y="2223007"/>
            <a:ext cx="0" cy="459475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67" name="Google Shape;467;p3"/>
          <p:cNvSpPr/>
          <p:nvPr/>
        </p:nvSpPr>
        <p:spPr>
          <a:xfrm>
            <a:off x="6536765" y="11279700"/>
            <a:ext cx="1412377" cy="147266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3"/>
          <p:cNvSpPr/>
          <p:nvPr/>
        </p:nvSpPr>
        <p:spPr>
          <a:xfrm>
            <a:off x="6625341" y="11413866"/>
            <a:ext cx="1245770" cy="1200347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Ecosystems TRF</a:t>
            </a:r>
            <a:endParaRPr sz="9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3"/>
          <p:cNvSpPr/>
          <p:nvPr/>
        </p:nvSpPr>
        <p:spPr>
          <a:xfrm>
            <a:off x="1451884" y="8218725"/>
            <a:ext cx="1533381" cy="14170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Google Shape;470;p3"/>
          <p:cNvSpPr/>
          <p:nvPr/>
        </p:nvSpPr>
        <p:spPr>
          <a:xfrm>
            <a:off x="1606260" y="8352406"/>
            <a:ext cx="1217529" cy="112408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Ecosystems</a:t>
            </a:r>
            <a:endParaRPr b="1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DW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1" name="Google Shape;471;p3"/>
          <p:cNvCxnSpPr/>
          <p:nvPr/>
        </p:nvCxnSpPr>
        <p:spPr>
          <a:xfrm rot="10800000">
            <a:off x="7488259" y="6101086"/>
            <a:ext cx="157367" cy="37445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72" name="Google Shape;472;p3"/>
          <p:cNvCxnSpPr/>
          <p:nvPr/>
        </p:nvCxnSpPr>
        <p:spPr>
          <a:xfrm flipH="1">
            <a:off x="4835032" y="14516225"/>
            <a:ext cx="1324" cy="31756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73" name="Google Shape;473;p3"/>
          <p:cNvCxnSpPr/>
          <p:nvPr/>
        </p:nvCxnSpPr>
        <p:spPr>
          <a:xfrm flipH="1">
            <a:off x="2470934" y="14457406"/>
            <a:ext cx="46099" cy="351075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74" name="Google Shape;474;p3"/>
          <p:cNvCxnSpPr/>
          <p:nvPr/>
        </p:nvCxnSpPr>
        <p:spPr>
          <a:xfrm rot="10800000" flipH="1">
            <a:off x="2691351" y="12325450"/>
            <a:ext cx="236" cy="277434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75" name="Google Shape;475;p3"/>
          <p:cNvCxnSpPr/>
          <p:nvPr/>
        </p:nvCxnSpPr>
        <p:spPr>
          <a:xfrm flipH="1">
            <a:off x="9144179" y="8919508"/>
            <a:ext cx="92651" cy="490258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76" name="Google Shape;476;p3"/>
          <p:cNvCxnSpPr/>
          <p:nvPr/>
        </p:nvCxnSpPr>
        <p:spPr>
          <a:xfrm flipH="1">
            <a:off x="3911666" y="8236185"/>
            <a:ext cx="26738" cy="440877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77" name="Google Shape;477;p3"/>
          <p:cNvCxnSpPr/>
          <p:nvPr/>
        </p:nvCxnSpPr>
        <p:spPr>
          <a:xfrm rot="10800000">
            <a:off x="4608993" y="6018850"/>
            <a:ext cx="237905" cy="356417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78" name="Google Shape;478;p3"/>
          <p:cNvCxnSpPr/>
          <p:nvPr/>
        </p:nvCxnSpPr>
        <p:spPr>
          <a:xfrm flipH="1">
            <a:off x="5228749" y="8128514"/>
            <a:ext cx="12296" cy="406331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79" name="Google Shape;479;p3"/>
          <p:cNvCxnSpPr/>
          <p:nvPr/>
        </p:nvCxnSpPr>
        <p:spPr>
          <a:xfrm rot="10800000" flipH="1">
            <a:off x="6801484" y="6119133"/>
            <a:ext cx="105716" cy="329806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80" name="Google Shape;480;p3"/>
          <p:cNvCxnSpPr/>
          <p:nvPr/>
        </p:nvCxnSpPr>
        <p:spPr>
          <a:xfrm>
            <a:off x="9163546" y="3222394"/>
            <a:ext cx="0" cy="39415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81" name="Google Shape;481;p3"/>
          <p:cNvCxnSpPr/>
          <p:nvPr/>
        </p:nvCxnSpPr>
        <p:spPr>
          <a:xfrm rot="10800000">
            <a:off x="3180340" y="6090602"/>
            <a:ext cx="43439" cy="436493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482" name="Google Shape;482;p3" descr="Image result for pleckgate high schoo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8262" y="303238"/>
            <a:ext cx="898188" cy="8981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3" name="Google Shape;483;p3"/>
          <p:cNvCxnSpPr/>
          <p:nvPr/>
        </p:nvCxnSpPr>
        <p:spPr>
          <a:xfrm>
            <a:off x="8425885" y="10696246"/>
            <a:ext cx="415755" cy="66811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84" name="Google Shape;484;p3"/>
          <p:cNvSpPr txBox="1"/>
          <p:nvPr/>
        </p:nvSpPr>
        <p:spPr>
          <a:xfrm>
            <a:off x="6245633" y="13742783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types of crimes?</a:t>
            </a:r>
            <a:endParaRPr/>
          </a:p>
        </p:txBody>
      </p:sp>
      <p:sp>
        <p:nvSpPr>
          <p:cNvPr id="485" name="Google Shape;485;p3"/>
          <p:cNvSpPr txBox="1"/>
          <p:nvPr/>
        </p:nvSpPr>
        <p:spPr>
          <a:xfrm>
            <a:off x="5972258" y="15635214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crime be classified?</a:t>
            </a:r>
            <a:endParaRPr/>
          </a:p>
        </p:txBody>
      </p:sp>
      <p:sp>
        <p:nvSpPr>
          <p:cNvPr id="486" name="Google Shape;486;p3"/>
          <p:cNvSpPr txBox="1"/>
          <p:nvPr/>
        </p:nvSpPr>
        <p:spPr>
          <a:xfrm>
            <a:off x="5211151" y="13970102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and why is crime likely to happen?</a:t>
            </a:r>
            <a:endParaRPr/>
          </a:p>
        </p:txBody>
      </p:sp>
      <p:sp>
        <p:nvSpPr>
          <p:cNvPr id="487" name="Google Shape;487;p3"/>
          <p:cNvSpPr txBox="1"/>
          <p:nvPr/>
        </p:nvSpPr>
        <p:spPr>
          <a:xfrm>
            <a:off x="4922046" y="15648505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consequences of committing crimes?</a:t>
            </a:r>
            <a:endParaRPr/>
          </a:p>
        </p:txBody>
      </p:sp>
      <p:sp>
        <p:nvSpPr>
          <p:cNvPr id="488" name="Google Shape;488;p3"/>
          <p:cNvSpPr txBox="1"/>
          <p:nvPr/>
        </p:nvSpPr>
        <p:spPr>
          <a:xfrm>
            <a:off x="4147403" y="13604241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crime affect communities?</a:t>
            </a:r>
            <a:endParaRPr/>
          </a:p>
        </p:txBody>
      </p:sp>
      <p:sp>
        <p:nvSpPr>
          <p:cNvPr id="489" name="Google Shape;489;p3"/>
          <p:cNvSpPr txBox="1"/>
          <p:nvPr/>
        </p:nvSpPr>
        <p:spPr>
          <a:xfrm>
            <a:off x="3130330" y="13672577"/>
            <a:ext cx="115661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was Alexander Litvinenko a victim of crime?</a:t>
            </a:r>
            <a:endParaRPr/>
          </a:p>
        </p:txBody>
      </p:sp>
      <p:sp>
        <p:nvSpPr>
          <p:cNvPr id="490" name="Google Shape;490;p3"/>
          <p:cNvSpPr txBox="1"/>
          <p:nvPr/>
        </p:nvSpPr>
        <p:spPr>
          <a:xfrm>
            <a:off x="3784819" y="15745502"/>
            <a:ext cx="115661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patterns of crime exist in locations?</a:t>
            </a:r>
            <a:endParaRPr/>
          </a:p>
        </p:txBody>
      </p:sp>
      <p:sp>
        <p:nvSpPr>
          <p:cNvPr id="491" name="Google Shape;491;p3"/>
          <p:cNvSpPr txBox="1"/>
          <p:nvPr/>
        </p:nvSpPr>
        <p:spPr>
          <a:xfrm>
            <a:off x="1904289" y="13758123"/>
            <a:ext cx="1156619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life like in Afghanistan under the Taliban?</a:t>
            </a:r>
            <a:endParaRPr/>
          </a:p>
        </p:txBody>
      </p:sp>
      <p:sp>
        <p:nvSpPr>
          <p:cNvPr id="492" name="Google Shape;492;p3"/>
          <p:cNvSpPr txBox="1"/>
          <p:nvPr/>
        </p:nvSpPr>
        <p:spPr>
          <a:xfrm>
            <a:off x="2512910" y="15644155"/>
            <a:ext cx="1278057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is the Middle East and what is the landscape like there?</a:t>
            </a:r>
            <a:endParaRPr/>
          </a:p>
        </p:txBody>
      </p:sp>
      <p:sp>
        <p:nvSpPr>
          <p:cNvPr id="493" name="Google Shape;493;p3"/>
          <p:cNvSpPr txBox="1"/>
          <p:nvPr/>
        </p:nvSpPr>
        <p:spPr>
          <a:xfrm>
            <a:off x="999214" y="13188019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physical processes shape the coast?</a:t>
            </a:r>
            <a:endParaRPr/>
          </a:p>
        </p:txBody>
      </p:sp>
      <p:sp>
        <p:nvSpPr>
          <p:cNvPr id="494" name="Google Shape;494;p3"/>
          <p:cNvSpPr txBox="1"/>
          <p:nvPr/>
        </p:nvSpPr>
        <p:spPr>
          <a:xfrm>
            <a:off x="1172576" y="12589187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physical factors affect waves?</a:t>
            </a:r>
            <a:endParaRPr/>
          </a:p>
        </p:txBody>
      </p:sp>
      <p:sp>
        <p:nvSpPr>
          <p:cNvPr id="495" name="Google Shape;495;p3"/>
          <p:cNvSpPr txBox="1"/>
          <p:nvPr/>
        </p:nvSpPr>
        <p:spPr>
          <a:xfrm>
            <a:off x="84569" y="11435790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waves and how do they move?</a:t>
            </a:r>
            <a:endParaRPr/>
          </a:p>
        </p:txBody>
      </p:sp>
      <p:sp>
        <p:nvSpPr>
          <p:cNvPr id="496" name="Google Shape;496;p3"/>
          <p:cNvSpPr txBox="1"/>
          <p:nvPr/>
        </p:nvSpPr>
        <p:spPr>
          <a:xfrm>
            <a:off x="2173071" y="12540815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 waves transport material? LSD</a:t>
            </a:r>
            <a:endParaRPr/>
          </a:p>
        </p:txBody>
      </p:sp>
      <p:sp>
        <p:nvSpPr>
          <p:cNvPr id="497" name="Google Shape;497;p3"/>
          <p:cNvSpPr txBox="1"/>
          <p:nvPr/>
        </p:nvSpPr>
        <p:spPr>
          <a:xfrm>
            <a:off x="1056900" y="10206384"/>
            <a:ext cx="1156619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difference between constructive and destructive waves?</a:t>
            </a:r>
            <a:endParaRPr/>
          </a:p>
        </p:txBody>
      </p:sp>
      <p:sp>
        <p:nvSpPr>
          <p:cNvPr id="498" name="Google Shape;498;p3"/>
          <p:cNvSpPr txBox="1"/>
          <p:nvPr/>
        </p:nvSpPr>
        <p:spPr>
          <a:xfrm>
            <a:off x="3140717" y="12549295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are caves, arches, stacks and stumps created at coasts?</a:t>
            </a:r>
            <a:endParaRPr/>
          </a:p>
        </p:txBody>
      </p:sp>
      <p:sp>
        <p:nvSpPr>
          <p:cNvPr id="499" name="Google Shape;499;p3"/>
          <p:cNvSpPr txBox="1"/>
          <p:nvPr/>
        </p:nvSpPr>
        <p:spPr>
          <a:xfrm>
            <a:off x="2462281" y="10469139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are wave cut platforms created at coasts?</a:t>
            </a:r>
            <a:endParaRPr/>
          </a:p>
        </p:txBody>
      </p:sp>
      <p:sp>
        <p:nvSpPr>
          <p:cNvPr id="500" name="Google Shape;500;p3"/>
          <p:cNvSpPr txBox="1"/>
          <p:nvPr/>
        </p:nvSpPr>
        <p:spPr>
          <a:xfrm>
            <a:off x="7357964" y="10332763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 nutrient cycles provide stores and transfers of energy?</a:t>
            </a:r>
            <a:endParaRPr/>
          </a:p>
        </p:txBody>
      </p:sp>
      <p:sp>
        <p:nvSpPr>
          <p:cNvPr id="501" name="Google Shape;501;p3"/>
          <p:cNvSpPr txBox="1"/>
          <p:nvPr/>
        </p:nvSpPr>
        <p:spPr>
          <a:xfrm>
            <a:off x="4280975" y="12544698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are spits, bars and tombolos created at coasts? </a:t>
            </a:r>
            <a:endParaRPr/>
          </a:p>
        </p:txBody>
      </p:sp>
      <p:sp>
        <p:nvSpPr>
          <p:cNvPr id="502" name="Google Shape;502;p3"/>
          <p:cNvSpPr txBox="1"/>
          <p:nvPr/>
        </p:nvSpPr>
        <p:spPr>
          <a:xfrm>
            <a:off x="5056202" y="10714216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are there problems at Spurn Head?</a:t>
            </a:r>
            <a:endParaRPr/>
          </a:p>
        </p:txBody>
      </p:sp>
      <p:sp>
        <p:nvSpPr>
          <p:cNvPr id="503" name="Google Shape;503;p3"/>
          <p:cNvSpPr txBox="1"/>
          <p:nvPr/>
        </p:nvSpPr>
        <p:spPr>
          <a:xfrm>
            <a:off x="5484781" y="12721697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coasts be managed effectively?</a:t>
            </a:r>
            <a:endParaRPr/>
          </a:p>
        </p:txBody>
      </p:sp>
      <p:sp>
        <p:nvSpPr>
          <p:cNvPr id="504" name="Google Shape;504;p3"/>
          <p:cNvSpPr txBox="1"/>
          <p:nvPr/>
        </p:nvSpPr>
        <p:spPr>
          <a:xfrm>
            <a:off x="8390794" y="12226040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and where are the world’s major ecosystems?</a:t>
            </a:r>
            <a:endParaRPr/>
          </a:p>
        </p:txBody>
      </p:sp>
      <p:sp>
        <p:nvSpPr>
          <p:cNvPr id="505" name="Google Shape;505;p3"/>
          <p:cNvSpPr txBox="1"/>
          <p:nvPr/>
        </p:nvSpPr>
        <p:spPr>
          <a:xfrm>
            <a:off x="3908564" y="10458669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are headlands and bays created at coasts?</a:t>
            </a:r>
            <a:endParaRPr/>
          </a:p>
        </p:txBody>
      </p:sp>
      <p:sp>
        <p:nvSpPr>
          <p:cNvPr id="506" name="Google Shape;506;p3"/>
          <p:cNvSpPr txBox="1"/>
          <p:nvPr/>
        </p:nvSpPr>
        <p:spPr>
          <a:xfrm>
            <a:off x="7349351" y="7637243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are the TRF located?</a:t>
            </a:r>
            <a:endParaRPr/>
          </a:p>
        </p:txBody>
      </p:sp>
      <p:sp>
        <p:nvSpPr>
          <p:cNvPr id="507" name="Google Shape;507;p3"/>
          <p:cNvSpPr txBox="1"/>
          <p:nvPr/>
        </p:nvSpPr>
        <p:spPr>
          <a:xfrm>
            <a:off x="8361172" y="8343534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features of the TRF?</a:t>
            </a:r>
            <a:endParaRPr/>
          </a:p>
        </p:txBody>
      </p:sp>
      <p:sp>
        <p:nvSpPr>
          <p:cNvPr id="508" name="Google Shape;508;p3"/>
          <p:cNvSpPr txBox="1"/>
          <p:nvPr/>
        </p:nvSpPr>
        <p:spPr>
          <a:xfrm>
            <a:off x="6468690" y="9584388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products and services can a TRF provide?</a:t>
            </a:r>
            <a:endParaRPr/>
          </a:p>
        </p:txBody>
      </p:sp>
      <p:sp>
        <p:nvSpPr>
          <p:cNvPr id="509" name="Google Shape;509;p3"/>
          <p:cNvSpPr txBox="1"/>
          <p:nvPr/>
        </p:nvSpPr>
        <p:spPr>
          <a:xfrm>
            <a:off x="4799078" y="9481862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causes of deforestation?</a:t>
            </a:r>
            <a:endParaRPr/>
          </a:p>
        </p:txBody>
      </p:sp>
      <p:sp>
        <p:nvSpPr>
          <p:cNvPr id="510" name="Google Shape;510;p3"/>
          <p:cNvSpPr txBox="1"/>
          <p:nvPr/>
        </p:nvSpPr>
        <p:spPr>
          <a:xfrm>
            <a:off x="6039472" y="7495733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are TRF important ecosystems?</a:t>
            </a:r>
            <a:endParaRPr/>
          </a:p>
        </p:txBody>
      </p:sp>
      <p:sp>
        <p:nvSpPr>
          <p:cNvPr id="511" name="Google Shape;511;p3"/>
          <p:cNvSpPr txBox="1"/>
          <p:nvPr/>
        </p:nvSpPr>
        <p:spPr>
          <a:xfrm>
            <a:off x="3096530" y="9555591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TRF be managed sustainably?</a:t>
            </a:r>
            <a:endParaRPr/>
          </a:p>
        </p:txBody>
      </p:sp>
      <p:sp>
        <p:nvSpPr>
          <p:cNvPr id="512" name="Google Shape;512;p3"/>
          <p:cNvSpPr txBox="1"/>
          <p:nvPr/>
        </p:nvSpPr>
        <p:spPr>
          <a:xfrm>
            <a:off x="3419542" y="7489543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consequences of deforestation?</a:t>
            </a:r>
            <a:endParaRPr/>
          </a:p>
        </p:txBody>
      </p:sp>
      <p:sp>
        <p:nvSpPr>
          <p:cNvPr id="513" name="Google Shape;513;p3"/>
          <p:cNvSpPr txBox="1"/>
          <p:nvPr/>
        </p:nvSpPr>
        <p:spPr>
          <a:xfrm>
            <a:off x="140502" y="8790738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features of DW?</a:t>
            </a:r>
            <a:endParaRPr/>
          </a:p>
        </p:txBody>
      </p:sp>
      <p:sp>
        <p:nvSpPr>
          <p:cNvPr id="514" name="Google Shape;514;p3"/>
          <p:cNvSpPr txBox="1"/>
          <p:nvPr/>
        </p:nvSpPr>
        <p:spPr>
          <a:xfrm>
            <a:off x="2652800" y="6524297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products and services can DW provide?</a:t>
            </a:r>
            <a:endParaRPr/>
          </a:p>
        </p:txBody>
      </p:sp>
      <p:sp>
        <p:nvSpPr>
          <p:cNvPr id="515" name="Google Shape;515;p3"/>
          <p:cNvSpPr txBox="1"/>
          <p:nvPr/>
        </p:nvSpPr>
        <p:spPr>
          <a:xfrm>
            <a:off x="4103832" y="6276023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are DW important ecosystems?</a:t>
            </a:r>
            <a:endParaRPr/>
          </a:p>
        </p:txBody>
      </p:sp>
      <p:sp>
        <p:nvSpPr>
          <p:cNvPr id="516" name="Google Shape;516;p3"/>
          <p:cNvSpPr txBox="1"/>
          <p:nvPr/>
        </p:nvSpPr>
        <p:spPr>
          <a:xfrm>
            <a:off x="2634978" y="4800814"/>
            <a:ext cx="115661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threats are there to DW?</a:t>
            </a:r>
            <a:endParaRPr/>
          </a:p>
        </p:txBody>
      </p:sp>
      <p:sp>
        <p:nvSpPr>
          <p:cNvPr id="517" name="Google Shape;517;p3"/>
          <p:cNvSpPr txBox="1"/>
          <p:nvPr/>
        </p:nvSpPr>
        <p:spPr>
          <a:xfrm>
            <a:off x="4146145" y="4684698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DW be managed sustainably?</a:t>
            </a:r>
            <a:endParaRPr/>
          </a:p>
        </p:txBody>
      </p:sp>
      <p:cxnSp>
        <p:nvCxnSpPr>
          <p:cNvPr id="518" name="Google Shape;518;p3"/>
          <p:cNvCxnSpPr/>
          <p:nvPr/>
        </p:nvCxnSpPr>
        <p:spPr>
          <a:xfrm>
            <a:off x="1765362" y="5278649"/>
            <a:ext cx="0" cy="32784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519" name="Google Shape;519;p3"/>
          <p:cNvSpPr txBox="1"/>
          <p:nvPr/>
        </p:nvSpPr>
        <p:spPr>
          <a:xfrm>
            <a:off x="6278513" y="4462705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patterns of global development?</a:t>
            </a:r>
            <a:endParaRPr/>
          </a:p>
        </p:txBody>
      </p:sp>
      <p:sp>
        <p:nvSpPr>
          <p:cNvPr id="520" name="Google Shape;520;p3"/>
          <p:cNvSpPr txBox="1"/>
          <p:nvPr/>
        </p:nvSpPr>
        <p:spPr>
          <a:xfrm>
            <a:off x="6223174" y="6516168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development be measured?</a:t>
            </a:r>
            <a:endParaRPr/>
          </a:p>
        </p:txBody>
      </p:sp>
      <p:sp>
        <p:nvSpPr>
          <p:cNvPr id="521" name="Google Shape;521;p3"/>
          <p:cNvSpPr txBox="1"/>
          <p:nvPr/>
        </p:nvSpPr>
        <p:spPr>
          <a:xfrm>
            <a:off x="8498997" y="4838064"/>
            <a:ext cx="115661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human and physical factors can affect development?</a:t>
            </a:r>
            <a:endParaRPr/>
          </a:p>
        </p:txBody>
      </p:sp>
      <p:sp>
        <p:nvSpPr>
          <p:cNvPr id="522" name="Google Shape;522;p3"/>
          <p:cNvSpPr txBox="1"/>
          <p:nvPr/>
        </p:nvSpPr>
        <p:spPr>
          <a:xfrm>
            <a:off x="7224610" y="6490827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causes the development gap?</a:t>
            </a:r>
            <a:endParaRPr/>
          </a:p>
        </p:txBody>
      </p:sp>
      <p:sp>
        <p:nvSpPr>
          <p:cNvPr id="523" name="Google Shape;523;p3"/>
          <p:cNvSpPr txBox="1"/>
          <p:nvPr/>
        </p:nvSpPr>
        <p:spPr>
          <a:xfrm>
            <a:off x="8159047" y="6249930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is there global inequality? Where is it worst?</a:t>
            </a:r>
            <a:endParaRPr/>
          </a:p>
        </p:txBody>
      </p:sp>
      <p:sp>
        <p:nvSpPr>
          <p:cNvPr id="524" name="Google Shape;524;p3"/>
          <p:cNvSpPr txBox="1"/>
          <p:nvPr/>
        </p:nvSpPr>
        <p:spPr>
          <a:xfrm>
            <a:off x="8580964" y="2512905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effective are development projects?</a:t>
            </a:r>
            <a:endParaRPr/>
          </a:p>
        </p:txBody>
      </p:sp>
      <p:sp>
        <p:nvSpPr>
          <p:cNvPr id="525" name="Google Shape;525;p3"/>
          <p:cNvSpPr txBox="1"/>
          <p:nvPr/>
        </p:nvSpPr>
        <p:spPr>
          <a:xfrm>
            <a:off x="7020917" y="3346654"/>
            <a:ext cx="126842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top down and bottom up development projects?</a:t>
            </a:r>
            <a:endParaRPr/>
          </a:p>
        </p:txBody>
      </p:sp>
      <p:sp>
        <p:nvSpPr>
          <p:cNvPr id="526" name="Google Shape;526;p3"/>
          <p:cNvSpPr txBox="1"/>
          <p:nvPr/>
        </p:nvSpPr>
        <p:spPr>
          <a:xfrm>
            <a:off x="7128877" y="1677045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level of development is India at? </a:t>
            </a:r>
            <a:endParaRPr/>
          </a:p>
        </p:txBody>
      </p:sp>
      <p:sp>
        <p:nvSpPr>
          <p:cNvPr id="527" name="Google Shape;527;p3"/>
          <p:cNvSpPr txBox="1"/>
          <p:nvPr/>
        </p:nvSpPr>
        <p:spPr>
          <a:xfrm>
            <a:off x="8319500" y="1938527"/>
            <a:ext cx="1156619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is India?</a:t>
            </a:r>
            <a:endParaRPr/>
          </a:p>
        </p:txBody>
      </p:sp>
      <p:cxnSp>
        <p:nvCxnSpPr>
          <p:cNvPr id="528" name="Google Shape;528;p3"/>
          <p:cNvCxnSpPr/>
          <p:nvPr/>
        </p:nvCxnSpPr>
        <p:spPr>
          <a:xfrm rot="10800000" flipH="1">
            <a:off x="3293350" y="15386089"/>
            <a:ext cx="13968" cy="343536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529" name="Google Shape;529;p3"/>
          <p:cNvSpPr txBox="1"/>
          <p:nvPr/>
        </p:nvSpPr>
        <p:spPr>
          <a:xfrm>
            <a:off x="1405901" y="15729625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are people leaving Afghanistan and where are they going?</a:t>
            </a:r>
            <a:endParaRPr/>
          </a:p>
        </p:txBody>
      </p:sp>
      <p:sp>
        <p:nvSpPr>
          <p:cNvPr id="530" name="Google Shape;530;p3"/>
          <p:cNvSpPr txBox="1"/>
          <p:nvPr/>
        </p:nvSpPr>
        <p:spPr>
          <a:xfrm>
            <a:off x="4719431" y="7214019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human and physical factors interact to impact TRFs?</a:t>
            </a:r>
            <a:endParaRPr/>
          </a:p>
        </p:txBody>
      </p:sp>
      <p:sp>
        <p:nvSpPr>
          <p:cNvPr id="531" name="Google Shape;531;p3"/>
          <p:cNvSpPr txBox="1"/>
          <p:nvPr/>
        </p:nvSpPr>
        <p:spPr>
          <a:xfrm>
            <a:off x="7289101" y="4338935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are there variations in development in UK?</a:t>
            </a:r>
            <a:endParaRPr/>
          </a:p>
        </p:txBody>
      </p:sp>
      <p:cxnSp>
        <p:nvCxnSpPr>
          <p:cNvPr id="532" name="Google Shape;532;p3"/>
          <p:cNvCxnSpPr/>
          <p:nvPr/>
        </p:nvCxnSpPr>
        <p:spPr>
          <a:xfrm rot="10800000">
            <a:off x="1016648" y="13526522"/>
            <a:ext cx="205110" cy="0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533" name="Google Shape;533;p3"/>
          <p:cNvCxnSpPr/>
          <p:nvPr/>
        </p:nvCxnSpPr>
        <p:spPr>
          <a:xfrm rot="10800000">
            <a:off x="8456434" y="12141398"/>
            <a:ext cx="159285" cy="199229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534" name="Google Shape;534;p3"/>
          <p:cNvCxnSpPr/>
          <p:nvPr/>
        </p:nvCxnSpPr>
        <p:spPr>
          <a:xfrm flipH="1">
            <a:off x="7909049" y="8290901"/>
            <a:ext cx="18611" cy="416958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535" name="Google Shape;535;p3"/>
          <p:cNvCxnSpPr/>
          <p:nvPr/>
        </p:nvCxnSpPr>
        <p:spPr>
          <a:xfrm rot="10800000">
            <a:off x="7220627" y="9327343"/>
            <a:ext cx="0" cy="209398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536" name="Google Shape;536;p3"/>
          <p:cNvCxnSpPr/>
          <p:nvPr/>
        </p:nvCxnSpPr>
        <p:spPr>
          <a:xfrm rot="10800000" flipH="1">
            <a:off x="611544" y="8635939"/>
            <a:ext cx="287598" cy="193916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537" name="Google Shape;537;p3"/>
          <p:cNvSpPr txBox="1"/>
          <p:nvPr/>
        </p:nvSpPr>
        <p:spPr>
          <a:xfrm>
            <a:off x="1386819" y="7384944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are DW located?</a:t>
            </a:r>
            <a:endParaRPr/>
          </a:p>
        </p:txBody>
      </p:sp>
      <p:cxnSp>
        <p:nvCxnSpPr>
          <p:cNvPr id="538" name="Google Shape;538;p3"/>
          <p:cNvCxnSpPr/>
          <p:nvPr/>
        </p:nvCxnSpPr>
        <p:spPr>
          <a:xfrm rot="10800000">
            <a:off x="1199184" y="7598653"/>
            <a:ext cx="295232" cy="72514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539" name="Google Shape;539;p3"/>
          <p:cNvSpPr/>
          <p:nvPr/>
        </p:nvSpPr>
        <p:spPr>
          <a:xfrm>
            <a:off x="4103793" y="1989679"/>
            <a:ext cx="1443071" cy="14882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0" name="Google Shape;540;p3"/>
          <p:cNvSpPr/>
          <p:nvPr/>
        </p:nvSpPr>
        <p:spPr>
          <a:xfrm>
            <a:off x="4224707" y="2163021"/>
            <a:ext cx="1212908" cy="1143807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Changing Landscape of the UK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41" name="Google Shape;541;p3"/>
          <p:cNvCxnSpPr/>
          <p:nvPr/>
        </p:nvCxnSpPr>
        <p:spPr>
          <a:xfrm>
            <a:off x="6907200" y="1915139"/>
            <a:ext cx="0" cy="412311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542" name="Google Shape;542;p3"/>
          <p:cNvSpPr txBox="1"/>
          <p:nvPr/>
        </p:nvSpPr>
        <p:spPr>
          <a:xfrm>
            <a:off x="6203054" y="1050177"/>
            <a:ext cx="1156619" cy="784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has the changing economy affected development in India?</a:t>
            </a:r>
            <a:endParaRPr/>
          </a:p>
        </p:txBody>
      </p:sp>
      <p:sp>
        <p:nvSpPr>
          <p:cNvPr id="543" name="Google Shape;543;p3"/>
          <p:cNvSpPr txBox="1"/>
          <p:nvPr/>
        </p:nvSpPr>
        <p:spPr>
          <a:xfrm>
            <a:off x="6030409" y="3353608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does development vary in India?</a:t>
            </a:r>
            <a:endParaRPr/>
          </a:p>
        </p:txBody>
      </p:sp>
      <p:cxnSp>
        <p:nvCxnSpPr>
          <p:cNvPr id="544" name="Google Shape;544;p3"/>
          <p:cNvCxnSpPr/>
          <p:nvPr/>
        </p:nvCxnSpPr>
        <p:spPr>
          <a:xfrm rot="10800000">
            <a:off x="6687534" y="3090686"/>
            <a:ext cx="0" cy="261295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545" name="Google Shape;545;p3"/>
          <p:cNvCxnSpPr/>
          <p:nvPr/>
        </p:nvCxnSpPr>
        <p:spPr>
          <a:xfrm rot="10800000">
            <a:off x="5695069" y="3102352"/>
            <a:ext cx="0" cy="261295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546" name="Google Shape;546;p3"/>
          <p:cNvCxnSpPr/>
          <p:nvPr/>
        </p:nvCxnSpPr>
        <p:spPr>
          <a:xfrm rot="10800000" flipH="1">
            <a:off x="3698492" y="3091678"/>
            <a:ext cx="1" cy="324633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547" name="Google Shape;547;p3"/>
          <p:cNvSpPr txBox="1"/>
          <p:nvPr/>
        </p:nvSpPr>
        <p:spPr>
          <a:xfrm>
            <a:off x="4979986" y="3369670"/>
            <a:ext cx="1156619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is population change in India shown on a population pyramid?</a:t>
            </a:r>
            <a:endParaRPr/>
          </a:p>
        </p:txBody>
      </p:sp>
      <p:sp>
        <p:nvSpPr>
          <p:cNvPr id="548" name="Google Shape;548;p3"/>
          <p:cNvSpPr txBox="1"/>
          <p:nvPr/>
        </p:nvSpPr>
        <p:spPr>
          <a:xfrm>
            <a:off x="3182846" y="3414383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main rock types in UK?</a:t>
            </a:r>
            <a:endParaRPr/>
          </a:p>
        </p:txBody>
      </p:sp>
      <p:cxnSp>
        <p:nvCxnSpPr>
          <p:cNvPr id="549" name="Google Shape;549;p3"/>
          <p:cNvCxnSpPr/>
          <p:nvPr/>
        </p:nvCxnSpPr>
        <p:spPr>
          <a:xfrm flipH="1">
            <a:off x="5811770" y="2047352"/>
            <a:ext cx="3628" cy="282603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550" name="Google Shape;550;p3"/>
          <p:cNvCxnSpPr/>
          <p:nvPr/>
        </p:nvCxnSpPr>
        <p:spPr>
          <a:xfrm flipH="1">
            <a:off x="3739762" y="2119950"/>
            <a:ext cx="3628" cy="282603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551" name="Google Shape;551;p3"/>
          <p:cNvSpPr txBox="1"/>
          <p:nvPr/>
        </p:nvSpPr>
        <p:spPr>
          <a:xfrm>
            <a:off x="3212657" y="1544389"/>
            <a:ext cx="1156619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have physical processes shaped UK landscape?</a:t>
            </a:r>
            <a:endParaRPr/>
          </a:p>
        </p:txBody>
      </p:sp>
      <p:cxnSp>
        <p:nvCxnSpPr>
          <p:cNvPr id="552" name="Google Shape;552;p3"/>
          <p:cNvCxnSpPr/>
          <p:nvPr/>
        </p:nvCxnSpPr>
        <p:spPr>
          <a:xfrm rot="10800000">
            <a:off x="2624464" y="3168328"/>
            <a:ext cx="0" cy="261295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553" name="Google Shape;553;p3"/>
          <p:cNvCxnSpPr/>
          <p:nvPr/>
        </p:nvCxnSpPr>
        <p:spPr>
          <a:xfrm flipH="1">
            <a:off x="2385811" y="2161203"/>
            <a:ext cx="3628" cy="282603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554" name="Google Shape;554;p3"/>
          <p:cNvCxnSpPr/>
          <p:nvPr/>
        </p:nvCxnSpPr>
        <p:spPr>
          <a:xfrm>
            <a:off x="706204" y="12007432"/>
            <a:ext cx="178275" cy="324801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555" name="Google Shape;555;p3"/>
          <p:cNvCxnSpPr/>
          <p:nvPr/>
        </p:nvCxnSpPr>
        <p:spPr>
          <a:xfrm rot="10800000">
            <a:off x="1819599" y="12296312"/>
            <a:ext cx="0" cy="300317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556" name="Google Shape;556;p3"/>
          <p:cNvSpPr txBox="1"/>
          <p:nvPr/>
        </p:nvSpPr>
        <p:spPr>
          <a:xfrm>
            <a:off x="84568" y="5125096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the nutrient cycle in DW differ from TRF?</a:t>
            </a:r>
            <a:endParaRPr/>
          </a:p>
        </p:txBody>
      </p:sp>
      <p:sp>
        <p:nvSpPr>
          <p:cNvPr id="557" name="Google Shape;557;p3"/>
          <p:cNvSpPr txBox="1"/>
          <p:nvPr/>
        </p:nvSpPr>
        <p:spPr>
          <a:xfrm>
            <a:off x="1210484" y="4358163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abiotic and biotic factors work together in DW?</a:t>
            </a:r>
            <a:endParaRPr/>
          </a:p>
        </p:txBody>
      </p:sp>
      <p:sp>
        <p:nvSpPr>
          <p:cNvPr id="558" name="Google Shape;558;p3"/>
          <p:cNvSpPr txBox="1"/>
          <p:nvPr/>
        </p:nvSpPr>
        <p:spPr>
          <a:xfrm>
            <a:off x="1542384" y="6335388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plant and animal adaptations are there in DW?</a:t>
            </a:r>
            <a:endParaRPr/>
          </a:p>
        </p:txBody>
      </p:sp>
      <p:cxnSp>
        <p:nvCxnSpPr>
          <p:cNvPr id="559" name="Google Shape;559;p3"/>
          <p:cNvCxnSpPr/>
          <p:nvPr/>
        </p:nvCxnSpPr>
        <p:spPr>
          <a:xfrm rot="10800000">
            <a:off x="1394845" y="6687506"/>
            <a:ext cx="295232" cy="72514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560" name="Google Shape;560;p3"/>
          <p:cNvSpPr txBox="1"/>
          <p:nvPr/>
        </p:nvSpPr>
        <p:spPr>
          <a:xfrm>
            <a:off x="5197601" y="991620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technology support development in India? </a:t>
            </a:r>
            <a:endParaRPr/>
          </a:p>
        </p:txBody>
      </p:sp>
      <p:sp>
        <p:nvSpPr>
          <p:cNvPr id="561" name="Google Shape;561;p3"/>
          <p:cNvSpPr txBox="1"/>
          <p:nvPr/>
        </p:nvSpPr>
        <p:spPr>
          <a:xfrm>
            <a:off x="2062862" y="3376278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are the main rock types distributed in UK?</a:t>
            </a:r>
            <a:endParaRPr/>
          </a:p>
        </p:txBody>
      </p:sp>
      <p:sp>
        <p:nvSpPr>
          <p:cNvPr id="562" name="Google Shape;562;p3"/>
          <p:cNvSpPr txBox="1"/>
          <p:nvPr/>
        </p:nvSpPr>
        <p:spPr>
          <a:xfrm>
            <a:off x="1604916" y="1632954"/>
            <a:ext cx="1156619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have human processes shaped UK landscape?</a:t>
            </a:r>
            <a:endParaRPr/>
          </a:p>
        </p:txBody>
      </p:sp>
      <p:cxnSp>
        <p:nvCxnSpPr>
          <p:cNvPr id="444" name="Google Shape;444;p3"/>
          <p:cNvCxnSpPr/>
          <p:nvPr/>
        </p:nvCxnSpPr>
        <p:spPr>
          <a:xfrm>
            <a:off x="1594956" y="11262646"/>
            <a:ext cx="0" cy="339274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52E12EB-FB10-4758-940F-E37397B728A4}"/>
              </a:ext>
            </a:extLst>
          </p:cNvPr>
          <p:cNvSpPr/>
          <p:nvPr/>
        </p:nvSpPr>
        <p:spPr>
          <a:xfrm>
            <a:off x="7155731" y="15891816"/>
            <a:ext cx="1636578" cy="10585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KEY:</a:t>
            </a:r>
          </a:p>
          <a:p>
            <a:pPr algn="ctr"/>
            <a:r>
              <a:rPr lang="en-GB" dirty="0"/>
              <a:t>Skills</a:t>
            </a:r>
          </a:p>
          <a:p>
            <a:pPr algn="ctr"/>
            <a:endParaRPr lang="en-GB" dirty="0"/>
          </a:p>
          <a:p>
            <a:pPr algn="r"/>
            <a:r>
              <a:rPr lang="en-GB" dirty="0"/>
              <a:t>Knowledge</a:t>
            </a:r>
          </a:p>
        </p:txBody>
      </p:sp>
      <p:cxnSp>
        <p:nvCxnSpPr>
          <p:cNvPr id="153" name="Google Shape;105;p1">
            <a:extLst>
              <a:ext uri="{FF2B5EF4-FFF2-40B4-BE49-F238E27FC236}">
                <a16:creationId xmlns:a16="http://schemas.microsoft.com/office/drawing/2014/main" id="{1891972B-3352-4DEE-BCCD-12640AC45624}"/>
              </a:ext>
            </a:extLst>
          </p:cNvPr>
          <p:cNvCxnSpPr>
            <a:cxnSpLocks/>
          </p:cNvCxnSpPr>
          <p:nvPr/>
        </p:nvCxnSpPr>
        <p:spPr>
          <a:xfrm flipV="1">
            <a:off x="7276388" y="16323339"/>
            <a:ext cx="376259" cy="1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4" name="Google Shape;109;p1">
            <a:extLst>
              <a:ext uri="{FF2B5EF4-FFF2-40B4-BE49-F238E27FC236}">
                <a16:creationId xmlns:a16="http://schemas.microsoft.com/office/drawing/2014/main" id="{83B4FE6E-200E-449D-8A36-24302B932DC1}"/>
              </a:ext>
            </a:extLst>
          </p:cNvPr>
          <p:cNvCxnSpPr>
            <a:cxnSpLocks/>
          </p:cNvCxnSpPr>
          <p:nvPr/>
        </p:nvCxnSpPr>
        <p:spPr>
          <a:xfrm>
            <a:off x="7282836" y="16758055"/>
            <a:ext cx="398289" cy="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521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H.Swales</dc:creator>
  <cp:lastModifiedBy>J.Ferguson</cp:lastModifiedBy>
  <cp:revision>7</cp:revision>
  <dcterms:modified xsi:type="dcterms:W3CDTF">2021-10-13T14:07:51Z</dcterms:modified>
</cp:coreProperties>
</file>