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tE4E8toxcz7ZCF93+Ti0xXZGY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49b16580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49b1658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49b16580a_1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49b16580a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49b16580a_1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49b16580a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49b16580a_1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49b16580a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49b16580a_1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49b16580a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49b16580a_1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49b16580a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49b16580a_1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49b16580a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49b16580a_1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49b16580a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1836fdf5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2b1836fdf5a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49b16580a_1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49b16580a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49b16580a_1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49b16580a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49b16580a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49b16580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49b16580a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49b16580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49b16580a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49b16580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49b16580a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49b16580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49b16580a_1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49b16580a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49b16580a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49b16580a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49b16580a_1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49b16580a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49b16580a_1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49b16580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b49b16580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b49b16580a_1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b49b16580a_1_66"/>
          <p:cNvSpPr txBox="1"/>
          <p:nvPr/>
        </p:nvSpPr>
        <p:spPr>
          <a:xfrm>
            <a:off x="402175" y="2260800"/>
            <a:ext cx="105282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lang="en-GB" sz="30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Compulsory Qualifications</a:t>
            </a:r>
            <a:endParaRPr sz="3000">
              <a:solidFill>
                <a:srgbClr val="CE1E45"/>
              </a:solidFill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Language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Literature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Mathematics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Combined Science (2 GCSEs)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RE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Humanities: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choice of GCSE History or GCSE Geography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b49b16580a_1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b49b16580a_1_73"/>
          <p:cNvSpPr txBox="1"/>
          <p:nvPr/>
        </p:nvSpPr>
        <p:spPr>
          <a:xfrm>
            <a:off x="391825" y="1985350"/>
            <a:ext cx="105282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lang="en-GB" sz="30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Optional Qualifications</a:t>
            </a:r>
            <a:endParaRPr sz="800">
              <a:solidFill>
                <a:srgbClr val="CE1E4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choice from the following subjects:</a:t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Art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Business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Computer Science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Drama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Design Technology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Health and Social Care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L1/2 </a:t>
            </a: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Vocational Award in Hospitality and Catering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Information Technology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Music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Physical Education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CNAT Sport Studies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in Triple/Separate Sciences (Biology, Chemistry and Physics)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Statistics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b49b16580a_1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b49b16580a_1_80"/>
          <p:cNvSpPr txBox="1"/>
          <p:nvPr/>
        </p:nvSpPr>
        <p:spPr>
          <a:xfrm>
            <a:off x="352225" y="1854375"/>
            <a:ext cx="120066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lang="en-GB" sz="30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Optional Qualifications</a:t>
            </a:r>
            <a:endParaRPr sz="3000">
              <a:solidFill>
                <a:srgbClr val="CE1E4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</a:t>
            </a: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choices from the following subjects: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Arabic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Business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Computer Science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Drama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Design Technology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French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Health and Social Care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Vocational Award in Hospitality and Catering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Information Technology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Music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Physical Education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CNAT Sport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in Triple/Separate Sciences (Biology, Chemistry and Physics)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Statistics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Urdu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b49b16580a_1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b49b16580a_1_88"/>
          <p:cNvSpPr txBox="1"/>
          <p:nvPr/>
        </p:nvSpPr>
        <p:spPr>
          <a:xfrm>
            <a:off x="485050" y="2053600"/>
            <a:ext cx="11438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Setted subjects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Maths P band only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P band only (combined and separate)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 PE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other subjects are mixed ability to some extent.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 information is not shared with pupils/parents, classes have subject related names to improve self esteem and ensure pupils have the right focus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b49b16580a_1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b49b16580a_1_95"/>
          <p:cNvSpPr txBox="1"/>
          <p:nvPr/>
        </p:nvSpPr>
        <p:spPr>
          <a:xfrm>
            <a:off x="4920760" y="1227500"/>
            <a:ext cx="562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Putting </a:t>
            </a: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child</a:t>
            </a: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best place for </a:t>
            </a: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their</a:t>
            </a: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future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4.googleusercontent.com/vswU1eQx9dyt2ThbXhLfT8Jknk6YnDmbrQgIzKKNMMajZPUos4FNeWQY_YvOLo54gQmq8ayYQ00r09npElbe4rST80CWzyTjy62ZCA8TOcy1DyF6hA2esjGjF1BL-Nkb5qGIFSUO_pZAsEYMwND_3BcmLCIC-lLU4mJEuZbJpmxYfIbybb54WBoWwEBHKqE" id="166" name="Google Shape;166;g2b49b16580a_1_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0750" y="2282075"/>
            <a:ext cx="5759900" cy="323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b49b16580a_1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b49b16580a_1_103"/>
          <p:cNvSpPr txBox="1"/>
          <p:nvPr/>
        </p:nvSpPr>
        <p:spPr>
          <a:xfrm>
            <a:off x="412500" y="2299800"/>
            <a:ext cx="10528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are usually more important than subjects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which subjects will yo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 child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work hardest and perform the best?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 results from ENJOYMENT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study plans and career options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thoroughly (4 weeks)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b49b16580a_1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b49b16580a_1_110"/>
          <p:cNvSpPr txBox="1"/>
          <p:nvPr/>
        </p:nvSpPr>
        <p:spPr>
          <a:xfrm>
            <a:off x="443600" y="1823275"/>
            <a:ext cx="1052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Char char="●"/>
            </a:pPr>
            <a:r>
              <a:rPr b="0" i="0" lang="en-GB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subject because of somebody else’s reasons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Char char="●"/>
            </a:pPr>
            <a:r>
              <a:rPr b="0" i="0" lang="en-GB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subject because your child likes the teacher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Char char="●"/>
            </a:pPr>
            <a:r>
              <a:rPr b="0" i="0" lang="en-GB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assumptions without proper research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b1836fdf5a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b1836fdf5a_0_79"/>
          <p:cNvSpPr txBox="1"/>
          <p:nvPr/>
        </p:nvSpPr>
        <p:spPr>
          <a:xfrm>
            <a:off x="93250" y="2300875"/>
            <a:ext cx="366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Points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b1836fdf5a_0_79"/>
          <p:cNvSpPr txBox="1"/>
          <p:nvPr/>
        </p:nvSpPr>
        <p:spPr>
          <a:xfrm>
            <a:off x="5402035" y="2578750"/>
            <a:ext cx="562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options process must be followed correctly by all pupils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b49b16580a_1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b49b16580a_1_117"/>
          <p:cNvSpPr txBox="1"/>
          <p:nvPr/>
        </p:nvSpPr>
        <p:spPr>
          <a:xfrm>
            <a:off x="433225" y="2237650"/>
            <a:ext cx="11428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choices will only be accepted on the Google form before 22nd February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Reserve choices must be stated when requested - these might be what are allocated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no guarantees that an option choice will be offered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for advice 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experts and listen carefully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should be directed to </a:t>
            </a: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 Ryding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McKenzie</a:t>
            </a:r>
            <a:endParaRPr b="1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2b49b16580a_1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b49b16580a_1_125"/>
          <p:cNvSpPr txBox="1"/>
          <p:nvPr/>
        </p:nvSpPr>
        <p:spPr>
          <a:xfrm>
            <a:off x="429750" y="2399875"/>
            <a:ext cx="77439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Emailed to pupils school email address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not be submitted until your child is absolutely certain (they will not be able to change your mind)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be completed in the presence of parent/carer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Contains important instructions, if the form is completed incorrectly we will make the decisions on their behalf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8" name="Google Shape;198;g2b49b16580a_1_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800" y="1870900"/>
            <a:ext cx="3526926" cy="479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2b49b16580a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b49b16580a_1_6"/>
          <p:cNvSpPr/>
          <p:nvPr/>
        </p:nvSpPr>
        <p:spPr>
          <a:xfrm>
            <a:off x="455825" y="2525425"/>
            <a:ext cx="6940800" cy="901200"/>
          </a:xfrm>
          <a:prstGeom prst="rect">
            <a:avLst/>
          </a:prstGeom>
          <a:solidFill>
            <a:srgbClr val="CE1E4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1</a:t>
            </a:r>
            <a:br>
              <a:rPr lang="en-GB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about the process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b49b16580a_1_6"/>
          <p:cNvSpPr/>
          <p:nvPr/>
        </p:nvSpPr>
        <p:spPr>
          <a:xfrm>
            <a:off x="455825" y="3535100"/>
            <a:ext cx="6940800" cy="901200"/>
          </a:xfrm>
          <a:prstGeom prst="rect">
            <a:avLst/>
          </a:prstGeom>
          <a:solidFill>
            <a:srgbClr val="CE1E4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2</a:t>
            </a:r>
            <a:br>
              <a:rPr lang="en-GB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and Guidance</a:t>
            </a: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b49b16580a_1_6"/>
          <p:cNvSpPr/>
          <p:nvPr/>
        </p:nvSpPr>
        <p:spPr>
          <a:xfrm>
            <a:off x="455825" y="4544775"/>
            <a:ext cx="6940800" cy="901200"/>
          </a:xfrm>
          <a:prstGeom prst="rect">
            <a:avLst/>
          </a:prstGeom>
          <a:solidFill>
            <a:srgbClr val="CE1E45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 3</a:t>
            </a:r>
            <a:br>
              <a:rPr lang="en-GB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Making</a:t>
            </a: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b49b16580a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b49b16580a_1_16"/>
          <p:cNvSpPr txBox="1"/>
          <p:nvPr/>
        </p:nvSpPr>
        <p:spPr>
          <a:xfrm>
            <a:off x="391800" y="2177100"/>
            <a:ext cx="115320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 of Process and Decisions to be made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information for pupils 24th January 2024: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briefing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Blackburn College Futures talks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presentations by subject leaders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Briefing 25th January 2024, 5.00pm</a:t>
            </a:r>
            <a:endParaRPr b="1" i="0" sz="2800" u="none" cap="none" strike="noStrike">
              <a:solidFill>
                <a:srgbClr val="CE1E4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2b49b16580a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25" y="0"/>
            <a:ext cx="12310526" cy="6924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b49b16580a_1_23"/>
          <p:cNvSpPr txBox="1"/>
          <p:nvPr/>
        </p:nvSpPr>
        <p:spPr>
          <a:xfrm>
            <a:off x="325976" y="2230388"/>
            <a:ext cx="105282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Research, Evidence and Consideration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booklet launched on Google Classroom and Pleckgate website Monday 29th January 2024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9 Reports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uploaded to EduLink wc 29th January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 group time spent researching on UniFrog</a:t>
            </a:r>
            <a:endParaRPr b="1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9 Parents’ Evening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Tuesday 6th February 2024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GB" sz="23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Half Term Holiday</a:t>
            </a:r>
            <a:r>
              <a:rPr b="0" i="0" lang="en-GB" sz="23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- 9th February 2024</a:t>
            </a:r>
            <a:endParaRPr b="0" i="0" sz="2300" u="none" cap="none" strike="noStrike">
              <a:solidFill>
                <a:srgbClr val="CE1E4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b49b16580a_1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b49b16580a_1_30"/>
          <p:cNvSpPr txBox="1"/>
          <p:nvPr/>
        </p:nvSpPr>
        <p:spPr>
          <a:xfrm>
            <a:off x="5215549" y="2672000"/>
            <a:ext cx="635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Delivered in Year 10 and 11 to give a broad, general knowledge across a range of subjects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2b49b16580a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b49b16580a_1_37"/>
          <p:cNvSpPr txBox="1"/>
          <p:nvPr/>
        </p:nvSpPr>
        <p:spPr>
          <a:xfrm>
            <a:off x="137650" y="2279200"/>
            <a:ext cx="118140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GCSEs, BTECs, CNATs and Vocational Awards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GCSEs - Grade 9-1, grade 5 is a ‘strong pass’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BTECs/CNATs/Voc Awards - Grades L2D*, L2D, L2M, L2P, L1D, L1M, L1P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2 pass or grade 4 needed to access Level 3 qualifications (A Levels, apprenticeships, BTEC L3) at college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3 qualifications required to progress to Level 4 (Higher Education, University)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b49b16580a_1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b49b16580a_1_44"/>
          <p:cNvSpPr txBox="1"/>
          <p:nvPr/>
        </p:nvSpPr>
        <p:spPr>
          <a:xfrm>
            <a:off x="331625" y="2649975"/>
            <a:ext cx="112986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EBACC is a suite of qualifications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Colleges, sixth forms, universities and employers use as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criteria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Indication of a broad and balanced range of knowledge and skills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Qualifications in English, mathematics, science a humanities subject and a modern foreign language at grade 5 or above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b49b16580a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b49b16580a_1_51"/>
          <p:cNvSpPr txBox="1"/>
          <p:nvPr/>
        </p:nvSpPr>
        <p:spPr>
          <a:xfrm>
            <a:off x="329150" y="2852400"/>
            <a:ext cx="10528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PSHE 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Personal, social and health education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 PE</a:t>
            </a:r>
            <a:endParaRPr b="1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g2b49b16580a_1_51"/>
          <p:cNvSpPr txBox="1"/>
          <p:nvPr/>
        </p:nvSpPr>
        <p:spPr>
          <a:xfrm>
            <a:off x="329151" y="2693919"/>
            <a:ext cx="1052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i="0" lang="en-GB" sz="30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Compulsory Lessons</a:t>
            </a:r>
            <a:endParaRPr b="0" i="0" sz="3000" u="none" cap="none" strike="noStrike">
              <a:solidFill>
                <a:srgbClr val="CE1E4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b49b16580a_1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b49b16580a_1_59"/>
          <p:cNvSpPr txBox="1"/>
          <p:nvPr/>
        </p:nvSpPr>
        <p:spPr>
          <a:xfrm>
            <a:off x="360725" y="2379125"/>
            <a:ext cx="105282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lang="en-GB" sz="30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Compulsory Qualifications</a:t>
            </a:r>
            <a:endParaRPr sz="3000">
              <a:solidFill>
                <a:srgbClr val="CE1E45"/>
              </a:solidFill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Language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Literature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Mathematics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Combined Science (2 GCSEs)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RE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1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Humanities: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choice of GCSE History or GCSE Geography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1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Language: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choice of GCSE French, GCSE Urdu or GCSE Arabic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2023-08-17T14:25:15Z</dcterms:created>
  <dc:creator>Zehra Faruki</dc:creator>
</cp:coreProperties>
</file>