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5" roundtripDataSignature="AMtx7mhIcHW6yQuxcmKiSLtfd8Eb8fEwB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BC9EFD8-B20E-4D87-8F56-F27AAB07860A}">
  <a:tblStyle styleId="{2BC9EFD8-B20E-4D87-8F56-F27AAB07860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48eeb77e5c_0_4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9" name="Google Shape;179;g148eeb77e5c_0_47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255f6001f62_0_2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3" name="Google Shape;233;g255f6001f62_0_2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255f6001f62_0_2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9" name="Google Shape;239;g255f6001f62_0_2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255f6001f62_0_2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5" name="Google Shape;245;g255f6001f62_0_2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255f6001f62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2" name="Google Shape;252;g255f6001f62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255f6001f62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0" name="Google Shape;260;g255f6001f62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255f6001f62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7" name="Google Shape;267;g255f6001f62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255f6001f62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4" name="Google Shape;274;g255f6001f62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255f6001f62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1" name="Google Shape;281;g255f6001f62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255f6001f62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7" name="Google Shape;287;g255f6001f62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255f6001f62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3" name="Google Shape;293;g255f6001f62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54a46a7bff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4" name="Google Shape;184;g254a46a7bf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255e52b5a0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0" name="Google Shape;190;g255e52b5a0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255f6001f6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6" name="Google Shape;196;g255f6001f6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255f6001f62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2" name="Google Shape;202;g255f6001f62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255e52b5a04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8" name="Google Shape;208;g255e52b5a04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255e52b5a0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4" name="Google Shape;214;g255e52b5a0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255f6001f6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0" name="Google Shape;220;g255f6001f6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255f6001f62_0_2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7" name="Google Shape;227;g255f6001f62_0_2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15.png"/><Relationship Id="rId4" Type="http://schemas.openxmlformats.org/officeDocument/2006/relationships/image" Target="../media/image10.png"/><Relationship Id="rId5" Type="http://schemas.openxmlformats.org/officeDocument/2006/relationships/image" Target="../media/image20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15.png"/><Relationship Id="rId4" Type="http://schemas.openxmlformats.org/officeDocument/2006/relationships/image" Target="../media/image10.png"/><Relationship Id="rId5" Type="http://schemas.openxmlformats.org/officeDocument/2006/relationships/image" Target="../media/image20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15.png"/><Relationship Id="rId4" Type="http://schemas.openxmlformats.org/officeDocument/2006/relationships/image" Target="../media/image10.png"/><Relationship Id="rId5" Type="http://schemas.openxmlformats.org/officeDocument/2006/relationships/image" Target="../media/image20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1"/>
          <p:cNvSpPr txBox="1"/>
          <p:nvPr>
            <p:ph type="ctrTitle"/>
          </p:nvPr>
        </p:nvSpPr>
        <p:spPr>
          <a:xfrm>
            <a:off x="2673744" y="0"/>
            <a:ext cx="5784455" cy="13033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6"/>
          <p:cNvSpPr txBox="1"/>
          <p:nvPr>
            <p:ph type="title"/>
          </p:nvPr>
        </p:nvSpPr>
        <p:spPr>
          <a:xfrm>
            <a:off x="457201" y="2"/>
            <a:ext cx="3987902" cy="1462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124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" type="body"/>
          </p:nvPr>
        </p:nvSpPr>
        <p:spPr>
          <a:xfrm>
            <a:off x="457200" y="900115"/>
            <a:ext cx="4038600" cy="2545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2D62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2D62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2D62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2D62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2D62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9" name="Google Shape;49;p16"/>
          <p:cNvSpPr txBox="1"/>
          <p:nvPr>
            <p:ph idx="2" type="body"/>
          </p:nvPr>
        </p:nvSpPr>
        <p:spPr>
          <a:xfrm>
            <a:off x="4648200" y="900115"/>
            <a:ext cx="4038600" cy="2545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2D62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2D62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2D62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2D62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2D62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50" name="Google Shape;50;p16"/>
          <p:cNvSpPr txBox="1"/>
          <p:nvPr>
            <p:ph idx="10" type="dt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16"/>
          <p:cNvSpPr txBox="1"/>
          <p:nvPr>
            <p:ph idx="11" type="ftr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6"/>
          <p:cNvSpPr txBox="1"/>
          <p:nvPr>
            <p:ph idx="12" type="sldNum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3. Blank White Slide with Logo">
  <p:cSld name="13. Blank White Slide with Logo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21a70d5aa3a_0_342"/>
          <p:cNvSpPr/>
          <p:nvPr/>
        </p:nvSpPr>
        <p:spPr>
          <a:xfrm>
            <a:off x="209004" y="4804627"/>
            <a:ext cx="181200" cy="14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AAA9"/>
              </a:buClr>
              <a:buSzPts val="938"/>
              <a:buFont typeface="Arial"/>
              <a:buNone/>
            </a:pPr>
            <a:fld id="{00000000-1234-1234-1234-123412341234}" type="slidenum">
              <a:rPr b="0" i="0" lang="en-GB" sz="938" u="none" cap="none" strike="noStrik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r>
              <a:rPr b="0" i="0" lang="en-GB" sz="938" u="none" cap="none" strike="noStrik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rPr>
              <a:t>￼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g21a70d5aa3a_0_342"/>
          <p:cNvSpPr/>
          <p:nvPr>
            <p:ph idx="2" type="pic"/>
          </p:nvPr>
        </p:nvSpPr>
        <p:spPr>
          <a:xfrm>
            <a:off x="5365426" y="1435893"/>
            <a:ext cx="2988900" cy="2835300"/>
          </a:xfrm>
          <a:prstGeom prst="rect">
            <a:avLst/>
          </a:prstGeom>
          <a:noFill/>
          <a:ln>
            <a:noFill/>
          </a:ln>
        </p:spPr>
      </p:sp>
      <p:sp>
        <p:nvSpPr>
          <p:cNvPr id="56" name="Google Shape;56;g21a70d5aa3a_0_342"/>
          <p:cNvSpPr txBox="1"/>
          <p:nvPr>
            <p:ph idx="1" type="body"/>
          </p:nvPr>
        </p:nvSpPr>
        <p:spPr>
          <a:xfrm>
            <a:off x="467916" y="1435893"/>
            <a:ext cx="4723200" cy="283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  <a:defRPr>
                <a:solidFill>
                  <a:srgbClr val="12263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–"/>
              <a:defRPr>
                <a:solidFill>
                  <a:srgbClr val="12263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>
                <a:solidFill>
                  <a:srgbClr val="12263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–"/>
              <a:defRPr>
                <a:solidFill>
                  <a:srgbClr val="12263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»"/>
              <a:defRPr b="1">
                <a:solidFill>
                  <a:srgbClr val="12263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9pPr>
          </a:lstStyle>
          <a:p/>
        </p:txBody>
      </p:sp>
      <p:sp>
        <p:nvSpPr>
          <p:cNvPr id="57" name="Google Shape;57;g21a70d5aa3a_0_342"/>
          <p:cNvSpPr txBox="1"/>
          <p:nvPr>
            <p:ph type="title"/>
          </p:nvPr>
        </p:nvSpPr>
        <p:spPr>
          <a:xfrm>
            <a:off x="467742" y="352346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 sz="2850">
                <a:solidFill>
                  <a:srgbClr val="12263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Shape&#10;&#10;Description automatically generated" id="58" name="Google Shape;58;g21a70d5aa3a_0_342"/>
          <p:cNvPicPr preferRelativeResize="0"/>
          <p:nvPr/>
        </p:nvPicPr>
        <p:blipFill rotWithShape="1">
          <a:blip r:embed="rId2">
            <a:alphaModFix amt="5000"/>
          </a:blip>
          <a:srcRect b="0" l="0" r="0" t="0"/>
          <a:stretch/>
        </p:blipFill>
        <p:spPr>
          <a:xfrm rot="563759">
            <a:off x="-1246117" y="-449312"/>
            <a:ext cx="4950177" cy="515643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hape&#10;&#10;Description automatically generated" id="59" name="Google Shape;59;g21a70d5aa3a_0_342"/>
          <p:cNvPicPr preferRelativeResize="0"/>
          <p:nvPr/>
        </p:nvPicPr>
        <p:blipFill rotWithShape="1">
          <a:blip r:embed="rId2">
            <a:alphaModFix amt="5000"/>
          </a:blip>
          <a:srcRect b="0" l="0" r="0" t="0"/>
          <a:stretch/>
        </p:blipFill>
        <p:spPr>
          <a:xfrm rot="-4127625">
            <a:off x="1856936" y="2343671"/>
            <a:ext cx="2739390" cy="28535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1242"/>
              </a:buClr>
              <a:buSzPts val="32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0"/>
          <p:cNvSpPr txBox="1"/>
          <p:nvPr>
            <p:ph idx="1" type="body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2D62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2D62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2D62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2D62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2D62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3" name="Google Shape;63;p10"/>
          <p:cNvSpPr txBox="1"/>
          <p:nvPr>
            <p:ph idx="2" type="body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2D62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2D62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2D62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2D62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2D62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4" name="Google Shape;64;p10"/>
          <p:cNvSpPr txBox="1"/>
          <p:nvPr>
            <p:ph idx="3" type="body"/>
          </p:nvPr>
        </p:nvSpPr>
        <p:spPr>
          <a:xfrm>
            <a:off x="4645030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2D62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2D62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2D62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2D62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2D62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5" name="Google Shape;65;p10"/>
          <p:cNvSpPr txBox="1"/>
          <p:nvPr>
            <p:ph idx="4" type="body"/>
          </p:nvPr>
        </p:nvSpPr>
        <p:spPr>
          <a:xfrm>
            <a:off x="4645030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2D62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2D62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2D62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2D62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2D62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6" name="Google Shape;66;p10"/>
          <p:cNvSpPr txBox="1"/>
          <p:nvPr>
            <p:ph idx="10" type="dt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1" type="ftr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" showMasterSp="0">
  <p:cSld name="OBJECT_1">
    <p:bg>
      <p:bgPr>
        <a:solidFill>
          <a:schemeClr val="lt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4026a40029_0_209"/>
          <p:cNvSpPr/>
          <p:nvPr/>
        </p:nvSpPr>
        <p:spPr>
          <a:xfrm>
            <a:off x="0" y="4533330"/>
            <a:ext cx="4528780" cy="610433"/>
          </a:xfrm>
          <a:custGeom>
            <a:rect b="b" l="l" r="r" t="t"/>
            <a:pathLst>
              <a:path extrusionOk="0" h="1085215" w="8051165">
                <a:moveTo>
                  <a:pt x="0" y="0"/>
                </a:moveTo>
                <a:lnTo>
                  <a:pt x="0" y="1084745"/>
                </a:lnTo>
                <a:lnTo>
                  <a:pt x="8050593" y="1084745"/>
                </a:lnTo>
                <a:lnTo>
                  <a:pt x="0" y="0"/>
                </a:lnTo>
                <a:close/>
              </a:path>
            </a:pathLst>
          </a:custGeom>
          <a:solidFill>
            <a:srgbClr val="CE053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g14026a40029_0_209"/>
          <p:cNvSpPr/>
          <p:nvPr/>
        </p:nvSpPr>
        <p:spPr>
          <a:xfrm>
            <a:off x="0" y="4486275"/>
            <a:ext cx="9144000" cy="657225"/>
          </a:xfrm>
          <a:custGeom>
            <a:rect b="b" l="l" r="r" t="t"/>
            <a:pathLst>
              <a:path extrusionOk="0" h="1168400" w="16256000">
                <a:moveTo>
                  <a:pt x="16256000" y="0"/>
                </a:moveTo>
                <a:lnTo>
                  <a:pt x="0" y="1168400"/>
                </a:lnTo>
                <a:lnTo>
                  <a:pt x="16256000" y="1168400"/>
                </a:lnTo>
                <a:lnTo>
                  <a:pt x="16256000" y="0"/>
                </a:lnTo>
                <a:close/>
              </a:path>
            </a:pathLst>
          </a:custGeom>
          <a:solidFill>
            <a:srgbClr val="1E335C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g14026a40029_0_209"/>
          <p:cNvSpPr/>
          <p:nvPr/>
        </p:nvSpPr>
        <p:spPr>
          <a:xfrm>
            <a:off x="2939774" y="4929190"/>
            <a:ext cx="17144" cy="2143"/>
          </a:xfrm>
          <a:custGeom>
            <a:rect b="b" l="l" r="r" t="t"/>
            <a:pathLst>
              <a:path extrusionOk="0" h="3809" w="30479">
                <a:moveTo>
                  <a:pt x="6134" y="0"/>
                </a:moveTo>
                <a:lnTo>
                  <a:pt x="0" y="444"/>
                </a:lnTo>
                <a:lnTo>
                  <a:pt x="23787" y="3644"/>
                </a:lnTo>
                <a:lnTo>
                  <a:pt x="29895" y="3213"/>
                </a:lnTo>
                <a:lnTo>
                  <a:pt x="6134" y="0"/>
                </a:lnTo>
                <a:close/>
              </a:path>
            </a:pathLst>
          </a:custGeom>
          <a:solidFill>
            <a:srgbClr val="DA446A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g14026a40029_0_209"/>
          <p:cNvSpPr/>
          <p:nvPr/>
        </p:nvSpPr>
        <p:spPr>
          <a:xfrm>
            <a:off x="0" y="4929437"/>
            <a:ext cx="2953226" cy="214313"/>
          </a:xfrm>
          <a:custGeom>
            <a:rect b="b" l="l" r="r" t="t"/>
            <a:pathLst>
              <a:path extrusionOk="0" h="381000" w="5250180">
                <a:moveTo>
                  <a:pt x="5226265" y="0"/>
                </a:moveTo>
                <a:lnTo>
                  <a:pt x="0" y="380555"/>
                </a:lnTo>
                <a:lnTo>
                  <a:pt x="5250053" y="3200"/>
                </a:lnTo>
                <a:lnTo>
                  <a:pt x="5226265" y="0"/>
                </a:lnTo>
                <a:close/>
              </a:path>
            </a:pathLst>
          </a:custGeom>
          <a:solidFill>
            <a:srgbClr val="CE053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g14026a40029_0_209"/>
          <p:cNvSpPr/>
          <p:nvPr/>
        </p:nvSpPr>
        <p:spPr>
          <a:xfrm>
            <a:off x="-1" y="4930998"/>
            <a:ext cx="4528780" cy="212527"/>
          </a:xfrm>
          <a:custGeom>
            <a:rect b="b" l="l" r="r" t="t"/>
            <a:pathLst>
              <a:path extrusionOk="0" h="377825" w="8051165">
                <a:moveTo>
                  <a:pt x="5256174" y="0"/>
                </a:moveTo>
                <a:lnTo>
                  <a:pt x="0" y="377786"/>
                </a:lnTo>
                <a:lnTo>
                  <a:pt x="8050593" y="377786"/>
                </a:lnTo>
                <a:lnTo>
                  <a:pt x="5256174" y="0"/>
                </a:lnTo>
                <a:close/>
              </a:path>
            </a:pathLst>
          </a:custGeom>
          <a:solidFill>
            <a:srgbClr val="A21141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g14026a40029_0_209"/>
          <p:cNvSpPr/>
          <p:nvPr/>
        </p:nvSpPr>
        <p:spPr>
          <a:xfrm>
            <a:off x="925538" y="429703"/>
            <a:ext cx="1651500" cy="415500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g14026a40029_0_209"/>
          <p:cNvSpPr/>
          <p:nvPr/>
        </p:nvSpPr>
        <p:spPr>
          <a:xfrm>
            <a:off x="357186" y="357188"/>
            <a:ext cx="434400" cy="5625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g14026a40029_0_209"/>
          <p:cNvSpPr/>
          <p:nvPr/>
        </p:nvSpPr>
        <p:spPr>
          <a:xfrm>
            <a:off x="7098524" y="4801088"/>
            <a:ext cx="157519" cy="72152"/>
          </a:xfrm>
          <a:custGeom>
            <a:rect b="b" l="l" r="r" t="t"/>
            <a:pathLst>
              <a:path extrusionOk="0" h="128270" w="280034">
                <a:moveTo>
                  <a:pt x="279806" y="0"/>
                </a:moveTo>
                <a:lnTo>
                  <a:pt x="0" y="124790"/>
                </a:lnTo>
                <a:lnTo>
                  <a:pt x="76187" y="128104"/>
                </a:lnTo>
                <a:lnTo>
                  <a:pt x="27980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g14026a40029_0_209"/>
          <p:cNvSpPr/>
          <p:nvPr/>
        </p:nvSpPr>
        <p:spPr>
          <a:xfrm>
            <a:off x="7098523" y="4871277"/>
            <a:ext cx="172879" cy="101083"/>
          </a:xfrm>
          <a:custGeom>
            <a:rect b="b" l="l" r="r" t="t"/>
            <a:pathLst>
              <a:path extrusionOk="0" h="179704" w="307340">
                <a:moveTo>
                  <a:pt x="0" y="0"/>
                </a:moveTo>
                <a:lnTo>
                  <a:pt x="307009" y="179311"/>
                </a:lnTo>
                <a:lnTo>
                  <a:pt x="76187" y="332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g14026a40029_0_209"/>
          <p:cNvSpPr/>
          <p:nvPr/>
        </p:nvSpPr>
        <p:spPr>
          <a:xfrm>
            <a:off x="7187809" y="4896359"/>
            <a:ext cx="139660" cy="101441"/>
          </a:xfrm>
          <a:custGeom>
            <a:rect b="b" l="l" r="r" t="t"/>
            <a:pathLst>
              <a:path extrusionOk="0" h="180340" w="248284">
                <a:moveTo>
                  <a:pt x="0" y="0"/>
                </a:moveTo>
                <a:lnTo>
                  <a:pt x="247967" y="179920"/>
                </a:lnTo>
                <a:lnTo>
                  <a:pt x="212750" y="1122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g14026a40029_0_209"/>
          <p:cNvSpPr/>
          <p:nvPr/>
        </p:nvSpPr>
        <p:spPr>
          <a:xfrm>
            <a:off x="7307484" y="4797587"/>
            <a:ext cx="21074" cy="200025"/>
          </a:xfrm>
          <a:custGeom>
            <a:rect b="b" l="l" r="r" t="t"/>
            <a:pathLst>
              <a:path extrusionOk="0" h="355600" w="37465">
                <a:moveTo>
                  <a:pt x="36995" y="0"/>
                </a:moveTo>
                <a:lnTo>
                  <a:pt x="0" y="287883"/>
                </a:lnTo>
                <a:lnTo>
                  <a:pt x="35217" y="355523"/>
                </a:lnTo>
                <a:lnTo>
                  <a:pt x="3699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g14026a40029_0_209"/>
          <p:cNvSpPr/>
          <p:nvPr/>
        </p:nvSpPr>
        <p:spPr>
          <a:xfrm>
            <a:off x="7299233" y="4736306"/>
            <a:ext cx="23217" cy="171450"/>
          </a:xfrm>
          <a:custGeom>
            <a:rect b="b" l="l" r="r" t="t"/>
            <a:pathLst>
              <a:path extrusionOk="0" h="304800" w="41275">
                <a:moveTo>
                  <a:pt x="40970" y="0"/>
                </a:moveTo>
                <a:lnTo>
                  <a:pt x="0" y="64312"/>
                </a:lnTo>
                <a:lnTo>
                  <a:pt x="9131" y="304711"/>
                </a:lnTo>
                <a:lnTo>
                  <a:pt x="4097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g14026a40029_0_209"/>
          <p:cNvSpPr/>
          <p:nvPr/>
        </p:nvSpPr>
        <p:spPr>
          <a:xfrm>
            <a:off x="7148585" y="4736307"/>
            <a:ext cx="173950" cy="99298"/>
          </a:xfrm>
          <a:custGeom>
            <a:rect b="b" l="l" r="r" t="t"/>
            <a:pathLst>
              <a:path extrusionOk="0" h="176529" w="309244">
                <a:moveTo>
                  <a:pt x="308787" y="0"/>
                </a:moveTo>
                <a:lnTo>
                  <a:pt x="0" y="176212"/>
                </a:lnTo>
                <a:lnTo>
                  <a:pt x="267817" y="64312"/>
                </a:lnTo>
                <a:lnTo>
                  <a:pt x="30878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g14026a40029_0_209"/>
          <p:cNvSpPr/>
          <p:nvPr/>
        </p:nvSpPr>
        <p:spPr>
          <a:xfrm>
            <a:off x="7199822" y="4848362"/>
            <a:ext cx="88800" cy="435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g14026a40029_0_209"/>
          <p:cNvSpPr/>
          <p:nvPr/>
        </p:nvSpPr>
        <p:spPr>
          <a:xfrm>
            <a:off x="7388264" y="4829477"/>
            <a:ext cx="1428600" cy="7590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g14026a40029_0_209"/>
          <p:cNvSpPr txBox="1"/>
          <p:nvPr>
            <p:ph idx="11" type="ftr"/>
          </p:nvPr>
        </p:nvSpPr>
        <p:spPr>
          <a:xfrm>
            <a:off x="3108960" y="4783455"/>
            <a:ext cx="2926200" cy="25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Google Shape;86;g14026a40029_0_209"/>
          <p:cNvSpPr txBox="1"/>
          <p:nvPr>
            <p:ph idx="10" type="dt"/>
          </p:nvPr>
        </p:nvSpPr>
        <p:spPr>
          <a:xfrm>
            <a:off x="457200" y="4783455"/>
            <a:ext cx="2103000" cy="25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7" name="Google Shape;87;g14026a40029_0_209"/>
          <p:cNvSpPr txBox="1"/>
          <p:nvPr>
            <p:ph idx="12" type="sldNum"/>
          </p:nvPr>
        </p:nvSpPr>
        <p:spPr>
          <a:xfrm>
            <a:off x="6583680" y="4783455"/>
            <a:ext cx="2103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2"/>
          <p:cNvSpPr txBox="1"/>
          <p:nvPr>
            <p:ph type="ctrTitle"/>
          </p:nvPr>
        </p:nvSpPr>
        <p:spPr>
          <a:xfrm>
            <a:off x="2673744" y="0"/>
            <a:ext cx="5784455" cy="13033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ustom Layout">
  <p:cSld name="1_Custom Layou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5"/>
          <p:cNvSpPr txBox="1"/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1242"/>
              </a:buClr>
              <a:buSzPts val="4000"/>
              <a:buFont typeface="Arial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5"/>
          <p:cNvSpPr txBox="1"/>
          <p:nvPr>
            <p:ph idx="1" type="body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5" name="Google Shape;95;p15"/>
          <p:cNvSpPr txBox="1"/>
          <p:nvPr>
            <p:ph idx="10" type="dt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6" name="Google Shape;96;p15"/>
          <p:cNvSpPr txBox="1"/>
          <p:nvPr>
            <p:ph idx="11" type="ftr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7" name="Google Shape;97;p15"/>
          <p:cNvSpPr txBox="1"/>
          <p:nvPr>
            <p:ph idx="12" type="sldNum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7"/>
          <p:cNvSpPr txBox="1"/>
          <p:nvPr>
            <p:ph type="title"/>
          </p:nvPr>
        </p:nvSpPr>
        <p:spPr>
          <a:xfrm>
            <a:off x="457201" y="2"/>
            <a:ext cx="3987902" cy="1462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124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7"/>
          <p:cNvSpPr txBox="1"/>
          <p:nvPr>
            <p:ph idx="10" type="dt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1" name="Google Shape;101;p17"/>
          <p:cNvSpPr txBox="1"/>
          <p:nvPr>
            <p:ph idx="11" type="ftr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2" name="Google Shape;102;p17"/>
          <p:cNvSpPr txBox="1"/>
          <p:nvPr>
            <p:ph idx="12" type="sldNum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8"/>
          <p:cNvSpPr txBox="1"/>
          <p:nvPr>
            <p:ph type="title"/>
          </p:nvPr>
        </p:nvSpPr>
        <p:spPr>
          <a:xfrm>
            <a:off x="457205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1242"/>
              </a:buClr>
              <a:buSzPts val="2000"/>
              <a:buFont typeface="Arial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8"/>
          <p:cNvSpPr txBox="1"/>
          <p:nvPr>
            <p:ph idx="1" type="body"/>
          </p:nvPr>
        </p:nvSpPr>
        <p:spPr>
          <a:xfrm>
            <a:off x="3575050" y="204790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2D62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2D62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2D62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2D62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2D62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06" name="Google Shape;106;p18"/>
          <p:cNvSpPr txBox="1"/>
          <p:nvPr>
            <p:ph idx="2" type="body"/>
          </p:nvPr>
        </p:nvSpPr>
        <p:spPr>
          <a:xfrm>
            <a:off x="457205" y="1076328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002D62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002D62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2D62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002D62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002D62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07" name="Google Shape;107;p18"/>
          <p:cNvSpPr txBox="1"/>
          <p:nvPr>
            <p:ph idx="10" type="dt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8" name="Google Shape;108;p18"/>
          <p:cNvSpPr txBox="1"/>
          <p:nvPr>
            <p:ph idx="11" type="ftr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9" name="Google Shape;109;p18"/>
          <p:cNvSpPr txBox="1"/>
          <p:nvPr>
            <p:ph idx="12" type="sldNum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9"/>
          <p:cNvSpPr txBox="1"/>
          <p:nvPr>
            <p:ph type="title"/>
          </p:nvPr>
        </p:nvSpPr>
        <p:spPr>
          <a:xfrm>
            <a:off x="1792288" y="3600451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1242"/>
              </a:buClr>
              <a:buSzPts val="2000"/>
              <a:buFont typeface="Arial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19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113" name="Google Shape;113;p19"/>
          <p:cNvSpPr txBox="1"/>
          <p:nvPr>
            <p:ph idx="1" type="body"/>
          </p:nvPr>
        </p:nvSpPr>
        <p:spPr>
          <a:xfrm>
            <a:off x="1792288" y="4025505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002D62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002D62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002D62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002D62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002D62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14" name="Google Shape;114;p19"/>
          <p:cNvSpPr txBox="1"/>
          <p:nvPr>
            <p:ph idx="10" type="dt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5" name="Google Shape;115;p19"/>
          <p:cNvSpPr txBox="1"/>
          <p:nvPr>
            <p:ph idx="11" type="ftr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6" name="Google Shape;116;p19"/>
          <p:cNvSpPr txBox="1"/>
          <p:nvPr>
            <p:ph idx="12" type="sldNum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g14026a40029_0_4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6" name="Google Shape;16;g14026a40029_0_4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7" name="Google Shape;17;g14026a40029_0_4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0"/>
          <p:cNvSpPr txBox="1"/>
          <p:nvPr>
            <p:ph type="title"/>
          </p:nvPr>
        </p:nvSpPr>
        <p:spPr>
          <a:xfrm>
            <a:off x="457201" y="2"/>
            <a:ext cx="3987902" cy="1462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124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20"/>
          <p:cNvSpPr txBox="1"/>
          <p:nvPr>
            <p:ph idx="1" type="body"/>
          </p:nvPr>
        </p:nvSpPr>
        <p:spPr>
          <a:xfrm rot="5400000">
            <a:off x="2359637" y="-440322"/>
            <a:ext cx="3132512" cy="69373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2D62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2D62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2D62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2D62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2D62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" name="Google Shape;120;p20"/>
          <p:cNvSpPr txBox="1"/>
          <p:nvPr>
            <p:ph idx="10" type="dt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1" name="Google Shape;121;p20"/>
          <p:cNvSpPr txBox="1"/>
          <p:nvPr>
            <p:ph idx="11" type="ftr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2" name="Google Shape;122;p20"/>
          <p:cNvSpPr txBox="1"/>
          <p:nvPr>
            <p:ph idx="12" type="sldNum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1"/>
          <p:cNvSpPr txBox="1"/>
          <p:nvPr>
            <p:ph type="title"/>
          </p:nvPr>
        </p:nvSpPr>
        <p:spPr>
          <a:xfrm rot="5400000">
            <a:off x="6012656" y="771527"/>
            <a:ext cx="3290888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124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1"/>
          <p:cNvSpPr txBox="1"/>
          <p:nvPr>
            <p:ph idx="1" type="body"/>
          </p:nvPr>
        </p:nvSpPr>
        <p:spPr>
          <a:xfrm rot="5400000">
            <a:off x="1821656" y="-1209673"/>
            <a:ext cx="3290888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2D62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2D62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2D62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2D62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2D62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" name="Google Shape;126;p21"/>
          <p:cNvSpPr txBox="1"/>
          <p:nvPr>
            <p:ph idx="10" type="dt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7" name="Google Shape;127;p21"/>
          <p:cNvSpPr txBox="1"/>
          <p:nvPr>
            <p:ph idx="11" type="ftr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8" name="Google Shape;128;p21"/>
          <p:cNvSpPr txBox="1"/>
          <p:nvPr>
            <p:ph idx="12" type="sldNum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9. Text/Special Section Slide">
  <p:cSld name="9. Text/Special Section Slide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1a70d5aa3a_0_368"/>
          <p:cNvSpPr txBox="1"/>
          <p:nvPr>
            <p:ph idx="1" type="body"/>
          </p:nvPr>
        </p:nvSpPr>
        <p:spPr>
          <a:xfrm>
            <a:off x="467742" y="1143828"/>
            <a:ext cx="78867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  <a:defRPr sz="1500">
                <a:solidFill>
                  <a:srgbClr val="12263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–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–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»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9pPr>
          </a:lstStyle>
          <a:p/>
        </p:txBody>
      </p:sp>
      <p:sp>
        <p:nvSpPr>
          <p:cNvPr id="131" name="Google Shape;131;g21a70d5aa3a_0_368"/>
          <p:cNvSpPr/>
          <p:nvPr/>
        </p:nvSpPr>
        <p:spPr>
          <a:xfrm>
            <a:off x="209004" y="4804627"/>
            <a:ext cx="181200" cy="14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AAA9"/>
              </a:buClr>
              <a:buSzPts val="938"/>
              <a:buFont typeface="Arial"/>
              <a:buNone/>
            </a:pPr>
            <a:fld id="{00000000-1234-1234-1234-123412341234}" type="slidenum">
              <a:rPr b="0" i="0" lang="en-GB" sz="938" u="none" cap="none" strike="noStrik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r>
              <a:rPr b="0" i="0" lang="en-GB" sz="938" u="none" cap="none" strike="noStrik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rPr>
              <a:t>￼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g21a70d5aa3a_0_368"/>
          <p:cNvSpPr txBox="1"/>
          <p:nvPr>
            <p:ph type="title"/>
          </p:nvPr>
        </p:nvSpPr>
        <p:spPr>
          <a:xfrm>
            <a:off x="467742" y="352346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 sz="2850">
                <a:solidFill>
                  <a:srgbClr val="12263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Shape&#10;&#10;Description automatically generated" id="133" name="Google Shape;133;g21a70d5aa3a_0_3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909029">
            <a:off x="6984895" y="-857516"/>
            <a:ext cx="2429573" cy="2064432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g21a70d5aa3a_0_368"/>
          <p:cNvSpPr txBox="1"/>
          <p:nvPr>
            <p:ph idx="2" type="body"/>
          </p:nvPr>
        </p:nvSpPr>
        <p:spPr>
          <a:xfrm>
            <a:off x="7760807" y="352078"/>
            <a:ext cx="1187400" cy="2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  <a:defRPr b="1" sz="13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–"/>
              <a:defRPr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–"/>
              <a:defRPr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»"/>
              <a:defRPr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54a46a7bff_0_7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7" name="Google Shape;137;g254a46a7bff_0_7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38" name="Google Shape;138;g254a46a7bff_0_7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 1" showMasterSp="0">
  <p:cSld name="OBJECT_3">
    <p:bg>
      <p:bgPr>
        <a:solidFill>
          <a:schemeClr val="lt1"/>
        </a:solid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55f6001f62_0_149"/>
          <p:cNvSpPr/>
          <p:nvPr/>
        </p:nvSpPr>
        <p:spPr>
          <a:xfrm>
            <a:off x="0" y="4533330"/>
            <a:ext cx="4528780" cy="610433"/>
          </a:xfrm>
          <a:custGeom>
            <a:rect b="b" l="l" r="r" t="t"/>
            <a:pathLst>
              <a:path extrusionOk="0" h="1085215" w="8051165">
                <a:moveTo>
                  <a:pt x="0" y="0"/>
                </a:moveTo>
                <a:lnTo>
                  <a:pt x="0" y="1084745"/>
                </a:lnTo>
                <a:lnTo>
                  <a:pt x="8050593" y="1084745"/>
                </a:lnTo>
                <a:lnTo>
                  <a:pt x="0" y="0"/>
                </a:lnTo>
                <a:close/>
              </a:path>
            </a:pathLst>
          </a:custGeom>
          <a:solidFill>
            <a:srgbClr val="CE053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g255f6001f62_0_149"/>
          <p:cNvSpPr/>
          <p:nvPr/>
        </p:nvSpPr>
        <p:spPr>
          <a:xfrm>
            <a:off x="0" y="4486275"/>
            <a:ext cx="9144000" cy="657225"/>
          </a:xfrm>
          <a:custGeom>
            <a:rect b="b" l="l" r="r" t="t"/>
            <a:pathLst>
              <a:path extrusionOk="0" h="1168400" w="16256000">
                <a:moveTo>
                  <a:pt x="16256000" y="0"/>
                </a:moveTo>
                <a:lnTo>
                  <a:pt x="0" y="1168400"/>
                </a:lnTo>
                <a:lnTo>
                  <a:pt x="16256000" y="1168400"/>
                </a:lnTo>
                <a:lnTo>
                  <a:pt x="16256000" y="0"/>
                </a:lnTo>
                <a:close/>
              </a:path>
            </a:pathLst>
          </a:custGeom>
          <a:solidFill>
            <a:srgbClr val="1E335C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g255f6001f62_0_149"/>
          <p:cNvSpPr/>
          <p:nvPr/>
        </p:nvSpPr>
        <p:spPr>
          <a:xfrm>
            <a:off x="2939774" y="4929190"/>
            <a:ext cx="17144" cy="2143"/>
          </a:xfrm>
          <a:custGeom>
            <a:rect b="b" l="l" r="r" t="t"/>
            <a:pathLst>
              <a:path extrusionOk="0" h="3809" w="30479">
                <a:moveTo>
                  <a:pt x="6134" y="0"/>
                </a:moveTo>
                <a:lnTo>
                  <a:pt x="0" y="444"/>
                </a:lnTo>
                <a:lnTo>
                  <a:pt x="23787" y="3644"/>
                </a:lnTo>
                <a:lnTo>
                  <a:pt x="29895" y="3213"/>
                </a:lnTo>
                <a:lnTo>
                  <a:pt x="6134" y="0"/>
                </a:lnTo>
                <a:close/>
              </a:path>
            </a:pathLst>
          </a:custGeom>
          <a:solidFill>
            <a:srgbClr val="DA446A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g255f6001f62_0_149"/>
          <p:cNvSpPr/>
          <p:nvPr/>
        </p:nvSpPr>
        <p:spPr>
          <a:xfrm>
            <a:off x="0" y="4929437"/>
            <a:ext cx="2953226" cy="214313"/>
          </a:xfrm>
          <a:custGeom>
            <a:rect b="b" l="l" r="r" t="t"/>
            <a:pathLst>
              <a:path extrusionOk="0" h="381000" w="5250180">
                <a:moveTo>
                  <a:pt x="5226265" y="0"/>
                </a:moveTo>
                <a:lnTo>
                  <a:pt x="0" y="380555"/>
                </a:lnTo>
                <a:lnTo>
                  <a:pt x="5250053" y="3200"/>
                </a:lnTo>
                <a:lnTo>
                  <a:pt x="5226265" y="0"/>
                </a:lnTo>
                <a:close/>
              </a:path>
            </a:pathLst>
          </a:custGeom>
          <a:solidFill>
            <a:srgbClr val="CE053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g255f6001f62_0_149"/>
          <p:cNvSpPr/>
          <p:nvPr/>
        </p:nvSpPr>
        <p:spPr>
          <a:xfrm>
            <a:off x="-1" y="4930998"/>
            <a:ext cx="4528780" cy="212527"/>
          </a:xfrm>
          <a:custGeom>
            <a:rect b="b" l="l" r="r" t="t"/>
            <a:pathLst>
              <a:path extrusionOk="0" h="377825" w="8051165">
                <a:moveTo>
                  <a:pt x="5256174" y="0"/>
                </a:moveTo>
                <a:lnTo>
                  <a:pt x="0" y="377786"/>
                </a:lnTo>
                <a:lnTo>
                  <a:pt x="8050593" y="377786"/>
                </a:lnTo>
                <a:lnTo>
                  <a:pt x="5256174" y="0"/>
                </a:lnTo>
                <a:close/>
              </a:path>
            </a:pathLst>
          </a:custGeom>
          <a:solidFill>
            <a:srgbClr val="A21141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g255f6001f62_0_149"/>
          <p:cNvSpPr/>
          <p:nvPr/>
        </p:nvSpPr>
        <p:spPr>
          <a:xfrm>
            <a:off x="925538" y="429703"/>
            <a:ext cx="1651500" cy="415500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g255f6001f62_0_149"/>
          <p:cNvSpPr/>
          <p:nvPr/>
        </p:nvSpPr>
        <p:spPr>
          <a:xfrm>
            <a:off x="357186" y="357188"/>
            <a:ext cx="434400" cy="5625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g255f6001f62_0_149"/>
          <p:cNvSpPr/>
          <p:nvPr/>
        </p:nvSpPr>
        <p:spPr>
          <a:xfrm>
            <a:off x="7098524" y="4801088"/>
            <a:ext cx="157519" cy="72152"/>
          </a:xfrm>
          <a:custGeom>
            <a:rect b="b" l="l" r="r" t="t"/>
            <a:pathLst>
              <a:path extrusionOk="0" h="128270" w="280034">
                <a:moveTo>
                  <a:pt x="279806" y="0"/>
                </a:moveTo>
                <a:lnTo>
                  <a:pt x="0" y="124790"/>
                </a:lnTo>
                <a:lnTo>
                  <a:pt x="76187" y="128104"/>
                </a:lnTo>
                <a:lnTo>
                  <a:pt x="27980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g255f6001f62_0_149"/>
          <p:cNvSpPr/>
          <p:nvPr/>
        </p:nvSpPr>
        <p:spPr>
          <a:xfrm>
            <a:off x="7098523" y="4871277"/>
            <a:ext cx="172879" cy="101083"/>
          </a:xfrm>
          <a:custGeom>
            <a:rect b="b" l="l" r="r" t="t"/>
            <a:pathLst>
              <a:path extrusionOk="0" h="179704" w="307340">
                <a:moveTo>
                  <a:pt x="0" y="0"/>
                </a:moveTo>
                <a:lnTo>
                  <a:pt x="307009" y="179311"/>
                </a:lnTo>
                <a:lnTo>
                  <a:pt x="76187" y="332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g255f6001f62_0_149"/>
          <p:cNvSpPr/>
          <p:nvPr/>
        </p:nvSpPr>
        <p:spPr>
          <a:xfrm>
            <a:off x="7187809" y="4896359"/>
            <a:ext cx="139660" cy="101441"/>
          </a:xfrm>
          <a:custGeom>
            <a:rect b="b" l="l" r="r" t="t"/>
            <a:pathLst>
              <a:path extrusionOk="0" h="180340" w="248284">
                <a:moveTo>
                  <a:pt x="0" y="0"/>
                </a:moveTo>
                <a:lnTo>
                  <a:pt x="247967" y="179920"/>
                </a:lnTo>
                <a:lnTo>
                  <a:pt x="212750" y="1122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g255f6001f62_0_149"/>
          <p:cNvSpPr/>
          <p:nvPr/>
        </p:nvSpPr>
        <p:spPr>
          <a:xfrm>
            <a:off x="7307484" y="4797587"/>
            <a:ext cx="21074" cy="200025"/>
          </a:xfrm>
          <a:custGeom>
            <a:rect b="b" l="l" r="r" t="t"/>
            <a:pathLst>
              <a:path extrusionOk="0" h="355600" w="37465">
                <a:moveTo>
                  <a:pt x="36995" y="0"/>
                </a:moveTo>
                <a:lnTo>
                  <a:pt x="0" y="287883"/>
                </a:lnTo>
                <a:lnTo>
                  <a:pt x="35217" y="355523"/>
                </a:lnTo>
                <a:lnTo>
                  <a:pt x="3699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g255f6001f62_0_149"/>
          <p:cNvSpPr/>
          <p:nvPr/>
        </p:nvSpPr>
        <p:spPr>
          <a:xfrm>
            <a:off x="7299233" y="4736306"/>
            <a:ext cx="23217" cy="171450"/>
          </a:xfrm>
          <a:custGeom>
            <a:rect b="b" l="l" r="r" t="t"/>
            <a:pathLst>
              <a:path extrusionOk="0" h="304800" w="41275">
                <a:moveTo>
                  <a:pt x="40970" y="0"/>
                </a:moveTo>
                <a:lnTo>
                  <a:pt x="0" y="64312"/>
                </a:lnTo>
                <a:lnTo>
                  <a:pt x="9131" y="304711"/>
                </a:lnTo>
                <a:lnTo>
                  <a:pt x="4097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g255f6001f62_0_149"/>
          <p:cNvSpPr/>
          <p:nvPr/>
        </p:nvSpPr>
        <p:spPr>
          <a:xfrm>
            <a:off x="7148585" y="4736307"/>
            <a:ext cx="173950" cy="99298"/>
          </a:xfrm>
          <a:custGeom>
            <a:rect b="b" l="l" r="r" t="t"/>
            <a:pathLst>
              <a:path extrusionOk="0" h="176529" w="309244">
                <a:moveTo>
                  <a:pt x="308787" y="0"/>
                </a:moveTo>
                <a:lnTo>
                  <a:pt x="0" y="176212"/>
                </a:lnTo>
                <a:lnTo>
                  <a:pt x="267817" y="64312"/>
                </a:lnTo>
                <a:lnTo>
                  <a:pt x="30878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g255f6001f62_0_149"/>
          <p:cNvSpPr/>
          <p:nvPr/>
        </p:nvSpPr>
        <p:spPr>
          <a:xfrm>
            <a:off x="7199822" y="4848361"/>
            <a:ext cx="88800" cy="435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g255f6001f62_0_149"/>
          <p:cNvSpPr/>
          <p:nvPr/>
        </p:nvSpPr>
        <p:spPr>
          <a:xfrm>
            <a:off x="7388264" y="4829477"/>
            <a:ext cx="1428600" cy="7590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g255f6001f62_0_149"/>
          <p:cNvSpPr txBox="1"/>
          <p:nvPr>
            <p:ph idx="11" type="ftr"/>
          </p:nvPr>
        </p:nvSpPr>
        <p:spPr>
          <a:xfrm>
            <a:off x="3108960" y="4783455"/>
            <a:ext cx="2926200" cy="25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800"/>
              <a:buNone/>
              <a:defRPr sz="800">
                <a:solidFill>
                  <a:srgbClr val="888888"/>
                </a:solidFill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9pPr>
          </a:lstStyle>
          <a:p/>
        </p:txBody>
      </p:sp>
      <p:sp>
        <p:nvSpPr>
          <p:cNvPr id="156" name="Google Shape;156;g255f6001f62_0_149"/>
          <p:cNvSpPr txBox="1"/>
          <p:nvPr>
            <p:ph idx="10" type="dt"/>
          </p:nvPr>
        </p:nvSpPr>
        <p:spPr>
          <a:xfrm>
            <a:off x="457200" y="4783455"/>
            <a:ext cx="2103000" cy="25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>
                <a:solidFill>
                  <a:srgbClr val="888888"/>
                </a:solidFill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9pPr>
          </a:lstStyle>
          <a:p/>
        </p:txBody>
      </p:sp>
      <p:sp>
        <p:nvSpPr>
          <p:cNvPr id="157" name="Google Shape;157;g255f6001f62_0_149"/>
          <p:cNvSpPr txBox="1"/>
          <p:nvPr>
            <p:ph idx="12" type="sldNum"/>
          </p:nvPr>
        </p:nvSpPr>
        <p:spPr>
          <a:xfrm>
            <a:off x="6583680" y="4783455"/>
            <a:ext cx="2103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rt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rt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rt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rt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rt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rt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rt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rt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rt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b="0" i="0" sz="1000" u="none" cap="none" strike="noStrike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 2" showMasterSp="0">
  <p:cSld name="OBJECT_4">
    <p:bg>
      <p:bgPr>
        <a:solidFill>
          <a:schemeClr val="lt1"/>
        </a:solid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55f6001f62_0_238"/>
          <p:cNvSpPr/>
          <p:nvPr/>
        </p:nvSpPr>
        <p:spPr>
          <a:xfrm>
            <a:off x="0" y="4533330"/>
            <a:ext cx="4528780" cy="610433"/>
          </a:xfrm>
          <a:custGeom>
            <a:rect b="b" l="l" r="r" t="t"/>
            <a:pathLst>
              <a:path extrusionOk="0" h="1085215" w="8051165">
                <a:moveTo>
                  <a:pt x="0" y="0"/>
                </a:moveTo>
                <a:lnTo>
                  <a:pt x="0" y="1084745"/>
                </a:lnTo>
                <a:lnTo>
                  <a:pt x="8050593" y="1084745"/>
                </a:lnTo>
                <a:lnTo>
                  <a:pt x="0" y="0"/>
                </a:lnTo>
                <a:close/>
              </a:path>
            </a:pathLst>
          </a:custGeom>
          <a:solidFill>
            <a:srgbClr val="CE053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g255f6001f62_0_238"/>
          <p:cNvSpPr/>
          <p:nvPr/>
        </p:nvSpPr>
        <p:spPr>
          <a:xfrm>
            <a:off x="0" y="4486275"/>
            <a:ext cx="9144000" cy="657225"/>
          </a:xfrm>
          <a:custGeom>
            <a:rect b="b" l="l" r="r" t="t"/>
            <a:pathLst>
              <a:path extrusionOk="0" h="1168400" w="16256000">
                <a:moveTo>
                  <a:pt x="16256000" y="0"/>
                </a:moveTo>
                <a:lnTo>
                  <a:pt x="0" y="1168400"/>
                </a:lnTo>
                <a:lnTo>
                  <a:pt x="16256000" y="1168400"/>
                </a:lnTo>
                <a:lnTo>
                  <a:pt x="16256000" y="0"/>
                </a:lnTo>
                <a:close/>
              </a:path>
            </a:pathLst>
          </a:custGeom>
          <a:solidFill>
            <a:srgbClr val="1E335C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g255f6001f62_0_238"/>
          <p:cNvSpPr/>
          <p:nvPr/>
        </p:nvSpPr>
        <p:spPr>
          <a:xfrm>
            <a:off x="2939774" y="4929190"/>
            <a:ext cx="17144" cy="2143"/>
          </a:xfrm>
          <a:custGeom>
            <a:rect b="b" l="l" r="r" t="t"/>
            <a:pathLst>
              <a:path extrusionOk="0" h="3809" w="30479">
                <a:moveTo>
                  <a:pt x="6134" y="0"/>
                </a:moveTo>
                <a:lnTo>
                  <a:pt x="0" y="444"/>
                </a:lnTo>
                <a:lnTo>
                  <a:pt x="23787" y="3644"/>
                </a:lnTo>
                <a:lnTo>
                  <a:pt x="29895" y="3213"/>
                </a:lnTo>
                <a:lnTo>
                  <a:pt x="6134" y="0"/>
                </a:lnTo>
                <a:close/>
              </a:path>
            </a:pathLst>
          </a:custGeom>
          <a:solidFill>
            <a:srgbClr val="DA446A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g255f6001f62_0_238"/>
          <p:cNvSpPr/>
          <p:nvPr/>
        </p:nvSpPr>
        <p:spPr>
          <a:xfrm>
            <a:off x="0" y="4929437"/>
            <a:ext cx="2953226" cy="214313"/>
          </a:xfrm>
          <a:custGeom>
            <a:rect b="b" l="l" r="r" t="t"/>
            <a:pathLst>
              <a:path extrusionOk="0" h="381000" w="5250180">
                <a:moveTo>
                  <a:pt x="5226265" y="0"/>
                </a:moveTo>
                <a:lnTo>
                  <a:pt x="0" y="380555"/>
                </a:lnTo>
                <a:lnTo>
                  <a:pt x="5250053" y="3200"/>
                </a:lnTo>
                <a:lnTo>
                  <a:pt x="5226265" y="0"/>
                </a:lnTo>
                <a:close/>
              </a:path>
            </a:pathLst>
          </a:custGeom>
          <a:solidFill>
            <a:srgbClr val="CE053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g255f6001f62_0_238"/>
          <p:cNvSpPr/>
          <p:nvPr/>
        </p:nvSpPr>
        <p:spPr>
          <a:xfrm>
            <a:off x="-1" y="4930998"/>
            <a:ext cx="4528780" cy="212527"/>
          </a:xfrm>
          <a:custGeom>
            <a:rect b="b" l="l" r="r" t="t"/>
            <a:pathLst>
              <a:path extrusionOk="0" h="377825" w="8051165">
                <a:moveTo>
                  <a:pt x="5256174" y="0"/>
                </a:moveTo>
                <a:lnTo>
                  <a:pt x="0" y="377786"/>
                </a:lnTo>
                <a:lnTo>
                  <a:pt x="8050593" y="377786"/>
                </a:lnTo>
                <a:lnTo>
                  <a:pt x="5256174" y="0"/>
                </a:lnTo>
                <a:close/>
              </a:path>
            </a:pathLst>
          </a:custGeom>
          <a:solidFill>
            <a:srgbClr val="A21141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g255f6001f62_0_238"/>
          <p:cNvSpPr/>
          <p:nvPr/>
        </p:nvSpPr>
        <p:spPr>
          <a:xfrm>
            <a:off x="925538" y="429703"/>
            <a:ext cx="1651500" cy="415500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g255f6001f62_0_238"/>
          <p:cNvSpPr/>
          <p:nvPr/>
        </p:nvSpPr>
        <p:spPr>
          <a:xfrm>
            <a:off x="357186" y="357188"/>
            <a:ext cx="434400" cy="5625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g255f6001f62_0_238"/>
          <p:cNvSpPr/>
          <p:nvPr/>
        </p:nvSpPr>
        <p:spPr>
          <a:xfrm>
            <a:off x="7098524" y="4801088"/>
            <a:ext cx="157519" cy="72152"/>
          </a:xfrm>
          <a:custGeom>
            <a:rect b="b" l="l" r="r" t="t"/>
            <a:pathLst>
              <a:path extrusionOk="0" h="128270" w="280034">
                <a:moveTo>
                  <a:pt x="279806" y="0"/>
                </a:moveTo>
                <a:lnTo>
                  <a:pt x="0" y="124790"/>
                </a:lnTo>
                <a:lnTo>
                  <a:pt x="76187" y="128104"/>
                </a:lnTo>
                <a:lnTo>
                  <a:pt x="27980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g255f6001f62_0_238"/>
          <p:cNvSpPr/>
          <p:nvPr/>
        </p:nvSpPr>
        <p:spPr>
          <a:xfrm>
            <a:off x="7098523" y="4871277"/>
            <a:ext cx="172879" cy="101083"/>
          </a:xfrm>
          <a:custGeom>
            <a:rect b="b" l="l" r="r" t="t"/>
            <a:pathLst>
              <a:path extrusionOk="0" h="179704" w="307340">
                <a:moveTo>
                  <a:pt x="0" y="0"/>
                </a:moveTo>
                <a:lnTo>
                  <a:pt x="307009" y="179311"/>
                </a:lnTo>
                <a:lnTo>
                  <a:pt x="76187" y="332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g255f6001f62_0_238"/>
          <p:cNvSpPr/>
          <p:nvPr/>
        </p:nvSpPr>
        <p:spPr>
          <a:xfrm>
            <a:off x="7187809" y="4896359"/>
            <a:ext cx="139660" cy="101441"/>
          </a:xfrm>
          <a:custGeom>
            <a:rect b="b" l="l" r="r" t="t"/>
            <a:pathLst>
              <a:path extrusionOk="0" h="180340" w="248284">
                <a:moveTo>
                  <a:pt x="0" y="0"/>
                </a:moveTo>
                <a:lnTo>
                  <a:pt x="247967" y="179920"/>
                </a:lnTo>
                <a:lnTo>
                  <a:pt x="212750" y="1122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g255f6001f62_0_238"/>
          <p:cNvSpPr/>
          <p:nvPr/>
        </p:nvSpPr>
        <p:spPr>
          <a:xfrm>
            <a:off x="7307484" y="4797587"/>
            <a:ext cx="21074" cy="200025"/>
          </a:xfrm>
          <a:custGeom>
            <a:rect b="b" l="l" r="r" t="t"/>
            <a:pathLst>
              <a:path extrusionOk="0" h="355600" w="37465">
                <a:moveTo>
                  <a:pt x="36995" y="0"/>
                </a:moveTo>
                <a:lnTo>
                  <a:pt x="0" y="287883"/>
                </a:lnTo>
                <a:lnTo>
                  <a:pt x="35217" y="355523"/>
                </a:lnTo>
                <a:lnTo>
                  <a:pt x="3699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g255f6001f62_0_238"/>
          <p:cNvSpPr/>
          <p:nvPr/>
        </p:nvSpPr>
        <p:spPr>
          <a:xfrm>
            <a:off x="7299233" y="4736306"/>
            <a:ext cx="23217" cy="171450"/>
          </a:xfrm>
          <a:custGeom>
            <a:rect b="b" l="l" r="r" t="t"/>
            <a:pathLst>
              <a:path extrusionOk="0" h="304800" w="41275">
                <a:moveTo>
                  <a:pt x="40970" y="0"/>
                </a:moveTo>
                <a:lnTo>
                  <a:pt x="0" y="64312"/>
                </a:lnTo>
                <a:lnTo>
                  <a:pt x="9131" y="304711"/>
                </a:lnTo>
                <a:lnTo>
                  <a:pt x="4097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g255f6001f62_0_238"/>
          <p:cNvSpPr/>
          <p:nvPr/>
        </p:nvSpPr>
        <p:spPr>
          <a:xfrm>
            <a:off x="7148585" y="4736307"/>
            <a:ext cx="173950" cy="99298"/>
          </a:xfrm>
          <a:custGeom>
            <a:rect b="b" l="l" r="r" t="t"/>
            <a:pathLst>
              <a:path extrusionOk="0" h="176529" w="309244">
                <a:moveTo>
                  <a:pt x="308787" y="0"/>
                </a:moveTo>
                <a:lnTo>
                  <a:pt x="0" y="176212"/>
                </a:lnTo>
                <a:lnTo>
                  <a:pt x="267817" y="64312"/>
                </a:lnTo>
                <a:lnTo>
                  <a:pt x="30878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g255f6001f62_0_238"/>
          <p:cNvSpPr/>
          <p:nvPr/>
        </p:nvSpPr>
        <p:spPr>
          <a:xfrm>
            <a:off x="7199822" y="4848361"/>
            <a:ext cx="88800" cy="435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g255f6001f62_0_238"/>
          <p:cNvSpPr/>
          <p:nvPr/>
        </p:nvSpPr>
        <p:spPr>
          <a:xfrm>
            <a:off x="7388264" y="4829477"/>
            <a:ext cx="1428600" cy="7590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g255f6001f62_0_238"/>
          <p:cNvSpPr txBox="1"/>
          <p:nvPr>
            <p:ph idx="11" type="ftr"/>
          </p:nvPr>
        </p:nvSpPr>
        <p:spPr>
          <a:xfrm>
            <a:off x="3108960" y="4783455"/>
            <a:ext cx="2926200" cy="25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800"/>
              <a:buNone/>
              <a:defRPr sz="800">
                <a:solidFill>
                  <a:srgbClr val="888888"/>
                </a:solidFill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9pPr>
          </a:lstStyle>
          <a:p/>
        </p:txBody>
      </p:sp>
      <p:sp>
        <p:nvSpPr>
          <p:cNvPr id="175" name="Google Shape;175;g255f6001f62_0_238"/>
          <p:cNvSpPr txBox="1"/>
          <p:nvPr>
            <p:ph idx="10" type="dt"/>
          </p:nvPr>
        </p:nvSpPr>
        <p:spPr>
          <a:xfrm>
            <a:off x="457200" y="4783455"/>
            <a:ext cx="2103000" cy="25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>
                <a:solidFill>
                  <a:srgbClr val="888888"/>
                </a:solidFill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9pPr>
          </a:lstStyle>
          <a:p/>
        </p:txBody>
      </p:sp>
      <p:sp>
        <p:nvSpPr>
          <p:cNvPr id="176" name="Google Shape;176;g255f6001f62_0_238"/>
          <p:cNvSpPr txBox="1"/>
          <p:nvPr>
            <p:ph idx="12" type="sldNum"/>
          </p:nvPr>
        </p:nvSpPr>
        <p:spPr>
          <a:xfrm>
            <a:off x="6583680" y="4783455"/>
            <a:ext cx="2103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rt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rt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rt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rt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rt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rt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rt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rt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rt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b="0" i="0" sz="1000" u="none" cap="none" strike="noStrike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9"/>
          <p:cNvSpPr txBox="1"/>
          <p:nvPr>
            <p:ph type="title"/>
          </p:nvPr>
        </p:nvSpPr>
        <p:spPr>
          <a:xfrm>
            <a:off x="457201" y="2"/>
            <a:ext cx="3987902" cy="1462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124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" type="body"/>
          </p:nvPr>
        </p:nvSpPr>
        <p:spPr>
          <a:xfrm>
            <a:off x="457204" y="1462111"/>
            <a:ext cx="6937377" cy="3132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2D62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2D62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2D62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2D62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2D62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9"/>
          <p:cNvSpPr txBox="1"/>
          <p:nvPr>
            <p:ph idx="10" type="dt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9"/>
          <p:cNvSpPr txBox="1"/>
          <p:nvPr>
            <p:ph idx="11" type="ftr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9"/>
          <p:cNvSpPr txBox="1"/>
          <p:nvPr>
            <p:ph idx="12" type="sldNum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4. Blank White Slide">
  <p:cSld name="14. Blank White Slid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g21a70d5aa3a_0_365"/>
          <p:cNvSpPr/>
          <p:nvPr/>
        </p:nvSpPr>
        <p:spPr>
          <a:xfrm>
            <a:off x="209004" y="4804627"/>
            <a:ext cx="181200" cy="14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AAA9"/>
              </a:buClr>
              <a:buSzPts val="938"/>
              <a:buFont typeface="Arial"/>
              <a:buNone/>
            </a:pPr>
            <a:fld id="{00000000-1234-1234-1234-123412341234}" type="slidenum">
              <a:rPr b="0" i="0" lang="en-GB" sz="938" u="none" cap="none" strike="noStrik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r>
              <a:rPr b="0" i="0" lang="en-GB" sz="938" u="none" cap="none" strike="noStrik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rPr>
              <a:t>￼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g21a70d5aa3a_0_365"/>
          <p:cNvSpPr txBox="1"/>
          <p:nvPr>
            <p:ph type="title"/>
          </p:nvPr>
        </p:nvSpPr>
        <p:spPr>
          <a:xfrm>
            <a:off x="467742" y="352346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 sz="2850">
                <a:solidFill>
                  <a:srgbClr val="12263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13. Blank White Slide with Logo">
  <p:cSld name="1_13. Blank White Slide with Logo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g21a70d5aa3a_0_349"/>
          <p:cNvSpPr/>
          <p:nvPr/>
        </p:nvSpPr>
        <p:spPr>
          <a:xfrm>
            <a:off x="209004" y="4804627"/>
            <a:ext cx="181200" cy="14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AAA9"/>
              </a:buClr>
              <a:buSzPts val="938"/>
              <a:buFont typeface="Arial"/>
              <a:buNone/>
            </a:pPr>
            <a:fld id="{00000000-1234-1234-1234-123412341234}" type="slidenum">
              <a:rPr b="0" i="0" lang="en-GB" sz="938" u="none" cap="none" strike="noStrik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r>
              <a:rPr b="0" i="0" lang="en-GB" sz="938" u="none" cap="none" strike="noStrik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rPr>
              <a:t>￼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g21a70d5aa3a_0_349"/>
          <p:cNvSpPr/>
          <p:nvPr>
            <p:ph idx="2" type="pic"/>
          </p:nvPr>
        </p:nvSpPr>
        <p:spPr>
          <a:xfrm>
            <a:off x="5365426" y="1435893"/>
            <a:ext cx="2988900" cy="2835300"/>
          </a:xfrm>
          <a:prstGeom prst="rect">
            <a:avLst/>
          </a:prstGeom>
          <a:noFill/>
          <a:ln>
            <a:noFill/>
          </a:ln>
        </p:spPr>
      </p:sp>
      <p:sp>
        <p:nvSpPr>
          <p:cNvPr id="31" name="Google Shape;31;g21a70d5aa3a_0_349"/>
          <p:cNvSpPr txBox="1"/>
          <p:nvPr>
            <p:ph idx="1" type="body"/>
          </p:nvPr>
        </p:nvSpPr>
        <p:spPr>
          <a:xfrm>
            <a:off x="467916" y="1435893"/>
            <a:ext cx="4723200" cy="283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  <a:defRPr>
                <a:solidFill>
                  <a:srgbClr val="12263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–"/>
              <a:defRPr>
                <a:solidFill>
                  <a:srgbClr val="12263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>
                <a:solidFill>
                  <a:srgbClr val="12263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–"/>
              <a:defRPr>
                <a:solidFill>
                  <a:srgbClr val="12263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»"/>
              <a:defRPr b="1">
                <a:solidFill>
                  <a:srgbClr val="12263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9pPr>
          </a:lstStyle>
          <a:p/>
        </p:txBody>
      </p:sp>
      <p:sp>
        <p:nvSpPr>
          <p:cNvPr id="32" name="Google Shape;32;g21a70d5aa3a_0_349"/>
          <p:cNvSpPr txBox="1"/>
          <p:nvPr>
            <p:ph type="title"/>
          </p:nvPr>
        </p:nvSpPr>
        <p:spPr>
          <a:xfrm>
            <a:off x="467742" y="352346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 sz="2850">
                <a:solidFill>
                  <a:srgbClr val="12263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Shape&#10;&#10;Description automatically generated" id="33" name="Google Shape;33;g21a70d5aa3a_0_349"/>
          <p:cNvPicPr preferRelativeResize="0"/>
          <p:nvPr/>
        </p:nvPicPr>
        <p:blipFill rotWithShape="1">
          <a:blip r:embed="rId2">
            <a:alphaModFix amt="5000"/>
          </a:blip>
          <a:srcRect b="0" l="0" r="0" t="0"/>
          <a:stretch/>
        </p:blipFill>
        <p:spPr>
          <a:xfrm rot="563759">
            <a:off x="4894185" y="-721290"/>
            <a:ext cx="4950177" cy="515643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hape&#10;&#10;Description automatically generated" id="34" name="Google Shape;34;g21a70d5aa3a_0_349"/>
          <p:cNvPicPr preferRelativeResize="0"/>
          <p:nvPr/>
        </p:nvPicPr>
        <p:blipFill rotWithShape="1">
          <a:blip r:embed="rId2">
            <a:alphaModFix amt="5000"/>
          </a:blip>
          <a:srcRect b="0" l="0" r="0" t="0"/>
          <a:stretch/>
        </p:blipFill>
        <p:spPr>
          <a:xfrm rot="-4127625">
            <a:off x="5057336" y="2673280"/>
            <a:ext cx="2739390" cy="28535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. Text &amp; Pebble Photo Slide">
  <p:cSld name="5. Text &amp; Pebble Photo Slide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21a70d5aa3a_0_356"/>
          <p:cNvSpPr/>
          <p:nvPr>
            <p:ph idx="2" type="pic"/>
          </p:nvPr>
        </p:nvSpPr>
        <p:spPr>
          <a:xfrm>
            <a:off x="4960427" y="920327"/>
            <a:ext cx="3823800" cy="3302700"/>
          </a:xfrm>
          <a:prstGeom prst="rect">
            <a:avLst/>
          </a:prstGeom>
          <a:noFill/>
          <a:ln>
            <a:noFill/>
          </a:ln>
        </p:spPr>
      </p:sp>
      <p:sp>
        <p:nvSpPr>
          <p:cNvPr id="37" name="Google Shape;37;g21a70d5aa3a_0_356"/>
          <p:cNvSpPr txBox="1"/>
          <p:nvPr>
            <p:ph idx="1" type="body"/>
          </p:nvPr>
        </p:nvSpPr>
        <p:spPr>
          <a:xfrm>
            <a:off x="451885" y="1119167"/>
            <a:ext cx="40365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  <a:defRPr sz="1500">
                <a:solidFill>
                  <a:srgbClr val="12263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–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–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»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  <a:defRPr/>
            </a:lvl9pPr>
          </a:lstStyle>
          <a:p/>
        </p:txBody>
      </p:sp>
      <p:sp>
        <p:nvSpPr>
          <p:cNvPr id="38" name="Google Shape;38;g21a70d5aa3a_0_356"/>
          <p:cNvSpPr txBox="1"/>
          <p:nvPr>
            <p:ph type="title"/>
          </p:nvPr>
        </p:nvSpPr>
        <p:spPr>
          <a:xfrm>
            <a:off x="467742" y="352346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b="1" sz="2850">
                <a:solidFill>
                  <a:srgbClr val="12263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g21a70d5aa3a_0_356"/>
          <p:cNvSpPr/>
          <p:nvPr/>
        </p:nvSpPr>
        <p:spPr>
          <a:xfrm>
            <a:off x="209004" y="4804627"/>
            <a:ext cx="181200" cy="14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6AAA9"/>
              </a:buClr>
              <a:buSzPts val="938"/>
              <a:buFont typeface="Arial"/>
              <a:buNone/>
            </a:pPr>
            <a:fld id="{00000000-1234-1234-1234-123412341234}" type="slidenum">
              <a:rPr b="0" i="0" lang="en-GB" sz="938" u="none" cap="none" strike="noStrik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r>
              <a:rPr b="0" i="0" lang="en-GB" sz="938" u="none" cap="none" strike="noStrike">
                <a:solidFill>
                  <a:srgbClr val="A6AAA9"/>
                </a:solidFill>
                <a:latin typeface="Arial"/>
                <a:ea typeface="Arial"/>
                <a:cs typeface="Arial"/>
                <a:sym typeface="Arial"/>
              </a:rPr>
              <a:t>￼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Blank">
  <p:cSld name="OBJECT_2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21a70d5aa3a_0_361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g21a70d5aa3a_0_361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g21a70d5aa3a_0_361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Custom Layou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/>
          <p:nvPr>
            <p:ph type="title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9.xml"/><Relationship Id="rId22" Type="http://schemas.openxmlformats.org/officeDocument/2006/relationships/slideLayout" Target="../slideLayouts/slideLayout21.xml"/><Relationship Id="rId21" Type="http://schemas.openxmlformats.org/officeDocument/2006/relationships/slideLayout" Target="../slideLayouts/slideLayout20.xml"/><Relationship Id="rId24" Type="http://schemas.openxmlformats.org/officeDocument/2006/relationships/slideLayout" Target="../slideLayouts/slideLayout23.xml"/><Relationship Id="rId23" Type="http://schemas.openxmlformats.org/officeDocument/2006/relationships/slideLayout" Target="../slideLayouts/slideLayout22.xml"/><Relationship Id="rId1" Type="http://schemas.openxmlformats.org/officeDocument/2006/relationships/image" Target="../media/image4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26" Type="http://schemas.openxmlformats.org/officeDocument/2006/relationships/slideLayout" Target="../slideLayouts/slideLayout25.xml"/><Relationship Id="rId25" Type="http://schemas.openxmlformats.org/officeDocument/2006/relationships/slideLayout" Target="../slideLayouts/slideLayout24.xml"/><Relationship Id="rId27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19" Type="http://schemas.openxmlformats.org/officeDocument/2006/relationships/slideLayout" Target="../slideLayouts/slideLayout18.xml"/><Relationship Id="rId18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title"/>
          </p:nvPr>
        </p:nvSpPr>
        <p:spPr>
          <a:xfrm>
            <a:off x="457201" y="2"/>
            <a:ext cx="3987902" cy="14621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1242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D1124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8"/>
          <p:cNvSpPr txBox="1"/>
          <p:nvPr>
            <p:ph idx="1" type="body"/>
          </p:nvPr>
        </p:nvSpPr>
        <p:spPr>
          <a:xfrm>
            <a:off x="457204" y="1462111"/>
            <a:ext cx="6937377" cy="31325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2D62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2D6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2D62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002D6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2D6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D6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2D62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002D6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2D62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002D6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9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6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7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4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8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48eeb77e5c_0_479"/>
          <p:cNvSpPr txBox="1"/>
          <p:nvPr/>
        </p:nvSpPr>
        <p:spPr>
          <a:xfrm>
            <a:off x="429150" y="3669400"/>
            <a:ext cx="8285700" cy="15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GB" sz="4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TRANSITION</a:t>
            </a:r>
            <a:r>
              <a:rPr b="1" lang="en-GB" sz="4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EVENING:PARENTS’ MEETING</a:t>
            </a:r>
            <a:endParaRPr b="1" i="0" sz="45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255f6001f62_0_268"/>
          <p:cNvSpPr txBox="1"/>
          <p:nvPr>
            <p:ph type="title"/>
          </p:nvPr>
        </p:nvSpPr>
        <p:spPr>
          <a:xfrm>
            <a:off x="0" y="-89600"/>
            <a:ext cx="8520600" cy="9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4580" u="sng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Pastoral System</a:t>
            </a:r>
            <a:endParaRPr sz="388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g255f6001f62_0_268"/>
          <p:cNvSpPr txBox="1"/>
          <p:nvPr>
            <p:ph idx="1" type="body"/>
          </p:nvPr>
        </p:nvSpPr>
        <p:spPr>
          <a:xfrm>
            <a:off x="-49600" y="686100"/>
            <a:ext cx="8721300" cy="41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 u="sng">
                <a:solidFill>
                  <a:srgbClr val="D11242"/>
                </a:solidFill>
                <a:latin typeface="Calibri"/>
                <a:ea typeface="Calibri"/>
                <a:cs typeface="Calibri"/>
                <a:sym typeface="Calibri"/>
              </a:rPr>
              <a:t>Promoting Behaviour For Learning</a:t>
            </a:r>
            <a:endParaRPr b="1" sz="2800" u="sng">
              <a:solidFill>
                <a:srgbClr val="D1124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746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1242"/>
              </a:buClr>
              <a:buSzPts val="2300"/>
              <a:buFont typeface="Calibri"/>
              <a:buChar char="-"/>
            </a:pPr>
            <a:r>
              <a:rPr b="1" lang="en-GB" sz="2300">
                <a:solidFill>
                  <a:srgbClr val="D11242"/>
                </a:solidFill>
                <a:latin typeface="Calibri"/>
                <a:ea typeface="Calibri"/>
                <a:cs typeface="Calibri"/>
                <a:sym typeface="Calibri"/>
              </a:rPr>
              <a:t>A behaviour point is given if a pupil displays poor behaviour. This is recorded on the school’s Edulink system </a:t>
            </a:r>
            <a:endParaRPr b="1" sz="2300">
              <a:solidFill>
                <a:srgbClr val="D1124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746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1242"/>
              </a:buClr>
              <a:buSzPts val="2300"/>
              <a:buFont typeface="Calibri"/>
              <a:buChar char="-"/>
            </a:pPr>
            <a:r>
              <a:rPr b="1" lang="en-GB" sz="2300">
                <a:solidFill>
                  <a:srgbClr val="D11242"/>
                </a:solidFill>
                <a:latin typeface="Calibri"/>
                <a:ea typeface="Calibri"/>
                <a:cs typeface="Calibri"/>
                <a:sym typeface="Calibri"/>
              </a:rPr>
              <a:t>Pupils have been told </a:t>
            </a:r>
            <a:r>
              <a:rPr b="1" lang="en-GB" sz="2300">
                <a:solidFill>
                  <a:srgbClr val="D11242"/>
                </a:solidFill>
                <a:latin typeface="Calibri"/>
                <a:ea typeface="Calibri"/>
                <a:cs typeface="Calibri"/>
                <a:sym typeface="Calibri"/>
              </a:rPr>
              <a:t>today</a:t>
            </a:r>
            <a:r>
              <a:rPr b="1" lang="en-GB" sz="2300">
                <a:solidFill>
                  <a:srgbClr val="D11242"/>
                </a:solidFill>
                <a:latin typeface="Calibri"/>
                <a:ea typeface="Calibri"/>
                <a:cs typeface="Calibri"/>
                <a:sym typeface="Calibri"/>
              </a:rPr>
              <a:t> about the 4 stage system. </a:t>
            </a:r>
            <a:endParaRPr b="1" sz="2300">
              <a:solidFill>
                <a:srgbClr val="D1124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300">
                <a:solidFill>
                  <a:srgbClr val="D11242"/>
                </a:solidFill>
                <a:latin typeface="Calibri"/>
                <a:ea typeface="Calibri"/>
                <a:cs typeface="Calibri"/>
                <a:sym typeface="Calibri"/>
              </a:rPr>
              <a:t>Stage 1  - First Warning</a:t>
            </a:r>
            <a:endParaRPr b="1" sz="2300">
              <a:solidFill>
                <a:srgbClr val="D1124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300">
                <a:solidFill>
                  <a:srgbClr val="D11242"/>
                </a:solidFill>
                <a:latin typeface="Calibri"/>
                <a:ea typeface="Calibri"/>
                <a:cs typeface="Calibri"/>
                <a:sym typeface="Calibri"/>
              </a:rPr>
              <a:t>Stage 2 - Minor </a:t>
            </a:r>
            <a:r>
              <a:rPr b="1" lang="en-GB" sz="2300">
                <a:solidFill>
                  <a:srgbClr val="D11242"/>
                </a:solidFill>
                <a:latin typeface="Calibri"/>
                <a:ea typeface="Calibri"/>
                <a:cs typeface="Calibri"/>
                <a:sym typeface="Calibri"/>
              </a:rPr>
              <a:t>sanction</a:t>
            </a:r>
            <a:r>
              <a:rPr b="1" lang="en-GB" sz="2300">
                <a:solidFill>
                  <a:srgbClr val="D1124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GB" sz="2300">
                <a:solidFill>
                  <a:srgbClr val="D11242"/>
                </a:solidFill>
                <a:latin typeface="Calibri"/>
                <a:ea typeface="Calibri"/>
                <a:cs typeface="Calibri"/>
                <a:sym typeface="Calibri"/>
              </a:rPr>
              <a:t>given</a:t>
            </a:r>
            <a:r>
              <a:rPr b="1" lang="en-GB" sz="2300">
                <a:solidFill>
                  <a:srgbClr val="D11242"/>
                </a:solidFill>
                <a:latin typeface="Calibri"/>
                <a:ea typeface="Calibri"/>
                <a:cs typeface="Calibri"/>
                <a:sym typeface="Calibri"/>
              </a:rPr>
              <a:t> by the teacher</a:t>
            </a:r>
            <a:endParaRPr b="1" sz="2300">
              <a:solidFill>
                <a:srgbClr val="D1124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300">
                <a:solidFill>
                  <a:srgbClr val="D11242"/>
                </a:solidFill>
                <a:latin typeface="Calibri"/>
                <a:ea typeface="Calibri"/>
                <a:cs typeface="Calibri"/>
                <a:sym typeface="Calibri"/>
              </a:rPr>
              <a:t>Stage 3 - Detention with the teacher</a:t>
            </a:r>
            <a:endParaRPr b="1" sz="2300">
              <a:solidFill>
                <a:srgbClr val="D1124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300">
                <a:solidFill>
                  <a:srgbClr val="D11242"/>
                </a:solidFill>
                <a:latin typeface="Calibri"/>
                <a:ea typeface="Calibri"/>
                <a:cs typeface="Calibri"/>
                <a:sym typeface="Calibri"/>
              </a:rPr>
              <a:t>Stage 4  - Hour after school with the teacher</a:t>
            </a:r>
            <a:endParaRPr b="1" sz="2300">
              <a:solidFill>
                <a:srgbClr val="D1124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300">
              <a:solidFill>
                <a:srgbClr val="D1124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300">
                <a:solidFill>
                  <a:srgbClr val="D11242"/>
                </a:solidFill>
                <a:latin typeface="Calibri"/>
                <a:ea typeface="Calibri"/>
                <a:cs typeface="Calibri"/>
                <a:sym typeface="Calibri"/>
              </a:rPr>
              <a:t>For more serious and persistent issues pupils are placed in an isolation room</a:t>
            </a:r>
            <a:endParaRPr b="1" sz="2300">
              <a:solidFill>
                <a:srgbClr val="D1124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      </a:t>
            </a:r>
            <a:endParaRPr b="1" sz="2800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800"/>
              <a:buFont typeface="Calibri"/>
              <a:buChar char="-"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15" st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16" st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17" st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end="18" st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255f6001f62_0_273"/>
          <p:cNvSpPr txBox="1"/>
          <p:nvPr>
            <p:ph type="title"/>
          </p:nvPr>
        </p:nvSpPr>
        <p:spPr>
          <a:xfrm>
            <a:off x="0" y="-89600"/>
            <a:ext cx="8520600" cy="9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4580" u="sng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Pastoral System</a:t>
            </a:r>
            <a:endParaRPr sz="388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g255f6001f62_0_273"/>
          <p:cNvSpPr txBox="1"/>
          <p:nvPr>
            <p:ph idx="1" type="body"/>
          </p:nvPr>
        </p:nvSpPr>
        <p:spPr>
          <a:xfrm>
            <a:off x="-49600" y="686100"/>
            <a:ext cx="8721300" cy="41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 u="sng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Promoting Behaviour For Learning</a:t>
            </a:r>
            <a:endParaRPr b="1" sz="2800" u="sng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746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Font typeface="Calibri"/>
              <a:buChar char="-"/>
            </a:pPr>
            <a:r>
              <a:rPr b="1" lang="en-GB" sz="2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The head of year, LPSO and tutors monitor achievement and behaviour daily. </a:t>
            </a:r>
            <a:endParaRPr b="1" sz="2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746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Font typeface="Calibri"/>
              <a:buChar char="-"/>
            </a:pPr>
            <a:r>
              <a:rPr b="1" lang="en-GB" sz="2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Each week the achievement and behaviour points are counted. </a:t>
            </a:r>
            <a:endParaRPr b="1" sz="2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   Rewards are given to those who have earned the highest number  </a:t>
            </a:r>
            <a:endParaRPr b="1" sz="2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   of achievement points</a:t>
            </a:r>
            <a:endParaRPr b="1" sz="2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746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Font typeface="Calibri"/>
              <a:buChar char="-"/>
            </a:pPr>
            <a:r>
              <a:rPr b="1" lang="en-GB" sz="2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Pupils who have been given 3 or more behaviour points in a week could be placed on a monitoring report. Parents will be notified of this by text or email. </a:t>
            </a:r>
            <a:endParaRPr b="1" sz="2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      </a:t>
            </a:r>
            <a:endParaRPr b="1" sz="2800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800"/>
              <a:buFont typeface="Calibri"/>
              <a:buChar char="-"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15" st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16" st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end="17" st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255f6001f62_0_283"/>
          <p:cNvSpPr txBox="1"/>
          <p:nvPr>
            <p:ph type="title"/>
          </p:nvPr>
        </p:nvSpPr>
        <p:spPr>
          <a:xfrm>
            <a:off x="-349375" y="-101650"/>
            <a:ext cx="8520600" cy="9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4580" u="sng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Homework</a:t>
            </a:r>
            <a:endParaRPr sz="388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g255f6001f62_0_283"/>
          <p:cNvSpPr txBox="1"/>
          <p:nvPr>
            <p:ph idx="1" type="body"/>
          </p:nvPr>
        </p:nvSpPr>
        <p:spPr>
          <a:xfrm>
            <a:off x="-49600" y="686100"/>
            <a:ext cx="8721300" cy="41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      </a:t>
            </a:r>
            <a:endParaRPr b="1" sz="2800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9" name="Google Shape;249;g255f6001f62_0_28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13100" y="814550"/>
            <a:ext cx="4285901" cy="3798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255f6001f62_0_10"/>
          <p:cNvSpPr txBox="1"/>
          <p:nvPr>
            <p:ph type="title"/>
          </p:nvPr>
        </p:nvSpPr>
        <p:spPr>
          <a:xfrm>
            <a:off x="-100350" y="0"/>
            <a:ext cx="8520600" cy="9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4580" u="sng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Routines - School Day</a:t>
            </a:r>
            <a:endParaRPr sz="388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Google Shape;255;g255f6001f62_0_10"/>
          <p:cNvSpPr txBox="1"/>
          <p:nvPr>
            <p:ph idx="1" type="body"/>
          </p:nvPr>
        </p:nvSpPr>
        <p:spPr>
          <a:xfrm>
            <a:off x="-5348575" y="821900"/>
            <a:ext cx="9244500" cy="41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6" name="Google Shape;256;g255f6001f62_0_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450" y="798350"/>
            <a:ext cx="5238750" cy="4229100"/>
          </a:xfrm>
          <a:prstGeom prst="rect">
            <a:avLst/>
          </a:prstGeom>
          <a:noFill/>
          <a:ln>
            <a:noFill/>
          </a:ln>
        </p:spPr>
      </p:pic>
      <p:sp>
        <p:nvSpPr>
          <p:cNvPr id="257" name="Google Shape;257;g255f6001f62_0_10"/>
          <p:cNvSpPr txBox="1"/>
          <p:nvPr/>
        </p:nvSpPr>
        <p:spPr>
          <a:xfrm>
            <a:off x="5539150" y="1210225"/>
            <a:ext cx="3235200" cy="19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8.20 Start: Tutors will meet pupils at their tutor bases. </a:t>
            </a:r>
            <a:endParaRPr b="1" sz="19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All pupils should be seated at 8.30</a:t>
            </a:r>
            <a:endParaRPr b="1" sz="19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255f6001f62_0_15"/>
          <p:cNvSpPr txBox="1"/>
          <p:nvPr>
            <p:ph type="title"/>
          </p:nvPr>
        </p:nvSpPr>
        <p:spPr>
          <a:xfrm>
            <a:off x="0" y="57000"/>
            <a:ext cx="8520600" cy="9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4580" u="sng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Break &amp; Dinner </a:t>
            </a:r>
            <a:endParaRPr sz="388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g255f6001f62_0_15"/>
          <p:cNvSpPr txBox="1"/>
          <p:nvPr>
            <p:ph idx="1" type="body"/>
          </p:nvPr>
        </p:nvSpPr>
        <p:spPr>
          <a:xfrm>
            <a:off x="-100350" y="821900"/>
            <a:ext cx="9244500" cy="41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4" name="Google Shape;264;g255f6001f62_0_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33600" y="890075"/>
            <a:ext cx="5381625" cy="370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255f6001f62_0_30"/>
          <p:cNvSpPr txBox="1"/>
          <p:nvPr>
            <p:ph type="title"/>
          </p:nvPr>
        </p:nvSpPr>
        <p:spPr>
          <a:xfrm>
            <a:off x="-461775" y="144575"/>
            <a:ext cx="8520600" cy="9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4580" u="sng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Equipment</a:t>
            </a:r>
            <a:endParaRPr sz="388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g255f6001f62_0_30"/>
          <p:cNvSpPr txBox="1"/>
          <p:nvPr>
            <p:ph idx="1" type="body"/>
          </p:nvPr>
        </p:nvSpPr>
        <p:spPr>
          <a:xfrm>
            <a:off x="-365375" y="821900"/>
            <a:ext cx="9244500" cy="41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1" name="Google Shape;271;g255f6001f62_0_30"/>
          <p:cNvPicPr preferRelativeResize="0"/>
          <p:nvPr/>
        </p:nvPicPr>
        <p:blipFill rotWithShape="1">
          <a:blip r:embed="rId3">
            <a:alphaModFix/>
          </a:blip>
          <a:srcRect b="2839" l="0" r="0" t="10052"/>
          <a:stretch/>
        </p:blipFill>
        <p:spPr>
          <a:xfrm>
            <a:off x="1963000" y="1060775"/>
            <a:ext cx="5903950" cy="3553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255f6001f62_0_23"/>
          <p:cNvSpPr txBox="1"/>
          <p:nvPr>
            <p:ph type="title"/>
          </p:nvPr>
        </p:nvSpPr>
        <p:spPr>
          <a:xfrm>
            <a:off x="-461775" y="144575"/>
            <a:ext cx="8520600" cy="9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4580" u="sng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What not to bring</a:t>
            </a:r>
            <a:endParaRPr sz="388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g255f6001f62_0_23"/>
          <p:cNvSpPr txBox="1"/>
          <p:nvPr>
            <p:ph idx="1" type="body"/>
          </p:nvPr>
        </p:nvSpPr>
        <p:spPr>
          <a:xfrm>
            <a:off x="-365375" y="821900"/>
            <a:ext cx="9244500" cy="41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8" name="Google Shape;278;g255f6001f62_0_23"/>
          <p:cNvPicPr preferRelativeResize="0"/>
          <p:nvPr/>
        </p:nvPicPr>
        <p:blipFill rotWithShape="1">
          <a:blip r:embed="rId3">
            <a:alphaModFix/>
          </a:blip>
          <a:srcRect b="0" l="0" r="0" t="18560"/>
          <a:stretch/>
        </p:blipFill>
        <p:spPr>
          <a:xfrm>
            <a:off x="481900" y="1168600"/>
            <a:ext cx="7987450" cy="3249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255f6001f62_0_37"/>
          <p:cNvSpPr txBox="1"/>
          <p:nvPr>
            <p:ph type="title"/>
          </p:nvPr>
        </p:nvSpPr>
        <p:spPr>
          <a:xfrm>
            <a:off x="-461775" y="144575"/>
            <a:ext cx="8520600" cy="9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780" u="sng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Uniform - </a:t>
            </a:r>
            <a:r>
              <a:rPr lang="en-GB" sz="2780" u="sng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Compulsory for all Pupils</a:t>
            </a:r>
            <a:endParaRPr sz="208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g255f6001f62_0_37"/>
          <p:cNvSpPr txBox="1"/>
          <p:nvPr/>
        </p:nvSpPr>
        <p:spPr>
          <a:xfrm>
            <a:off x="84300" y="889925"/>
            <a:ext cx="8975400" cy="44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925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Calibri"/>
              <a:buChar char="-"/>
            </a:pPr>
            <a:r>
              <a:rPr b="1" lang="en-GB" sz="1900">
                <a:solidFill>
                  <a:srgbClr val="D11242"/>
                </a:solidFill>
                <a:latin typeface="Calibri"/>
                <a:ea typeface="Calibri"/>
                <a:cs typeface="Calibri"/>
                <a:sym typeface="Calibri"/>
              </a:rPr>
              <a:t>Coat </a:t>
            </a:r>
            <a:r>
              <a:rPr b="1" lang="en-GB" sz="1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- Navy blue or black only. Suede, leather, denim, hooded tops, jackets with large logos and </a:t>
            </a:r>
            <a:r>
              <a:rPr b="1" lang="en-GB" sz="1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graffiti</a:t>
            </a:r>
            <a:r>
              <a:rPr b="1" lang="en-GB" sz="1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are not permitted</a:t>
            </a:r>
            <a:endParaRPr b="1" sz="19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Calibri"/>
              <a:buChar char="-"/>
            </a:pPr>
            <a:r>
              <a:rPr b="1" lang="en-GB" sz="1900">
                <a:solidFill>
                  <a:srgbClr val="D11242"/>
                </a:solidFill>
                <a:latin typeface="Calibri"/>
                <a:ea typeface="Calibri"/>
                <a:cs typeface="Calibri"/>
                <a:sym typeface="Calibri"/>
              </a:rPr>
              <a:t>Blazer </a:t>
            </a:r>
            <a:r>
              <a:rPr b="1" lang="en-GB" sz="1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b="1" lang="en-GB" sz="1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Compulsory</a:t>
            </a:r>
            <a:r>
              <a:rPr b="1" lang="en-GB" sz="1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. With Pleckgate High School Logo. A coloured badge will be provided by the school to identify the year group</a:t>
            </a:r>
            <a:endParaRPr b="1" sz="19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Calibri"/>
              <a:buChar char="-"/>
            </a:pPr>
            <a:r>
              <a:rPr b="1" lang="en-GB" sz="1900">
                <a:solidFill>
                  <a:srgbClr val="D11242"/>
                </a:solidFill>
                <a:latin typeface="Calibri"/>
                <a:ea typeface="Calibri"/>
                <a:cs typeface="Calibri"/>
                <a:sym typeface="Calibri"/>
              </a:rPr>
              <a:t>Jumper</a:t>
            </a:r>
            <a:r>
              <a:rPr b="1" lang="en-GB" sz="1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- Compulsory.   Navy Blue with embroidered </a:t>
            </a:r>
            <a:r>
              <a:rPr b="1" lang="en-GB" sz="1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school</a:t>
            </a:r>
            <a:r>
              <a:rPr b="1" lang="en-GB" sz="1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badge</a:t>
            </a:r>
            <a:endParaRPr b="1" sz="19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Calibri"/>
              <a:buChar char="-"/>
            </a:pPr>
            <a:r>
              <a:rPr b="1" lang="en-GB" sz="1900">
                <a:solidFill>
                  <a:srgbClr val="D11242"/>
                </a:solidFill>
                <a:latin typeface="Calibri"/>
                <a:ea typeface="Calibri"/>
                <a:cs typeface="Calibri"/>
                <a:sym typeface="Calibri"/>
              </a:rPr>
              <a:t>School Tie </a:t>
            </a:r>
            <a:r>
              <a:rPr b="1" lang="en-GB" sz="1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(Clip on)</a:t>
            </a:r>
            <a:endParaRPr b="1" sz="19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Calibri"/>
              <a:buChar char="-"/>
            </a:pPr>
            <a:r>
              <a:rPr b="1" lang="en-GB" sz="1900">
                <a:solidFill>
                  <a:srgbClr val="D11242"/>
                </a:solidFill>
                <a:latin typeface="Calibri"/>
                <a:ea typeface="Calibri"/>
                <a:cs typeface="Calibri"/>
                <a:sym typeface="Calibri"/>
              </a:rPr>
              <a:t>Shirt </a:t>
            </a:r>
            <a:r>
              <a:rPr b="1" lang="en-GB" sz="1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- Plain White with collar and long or </a:t>
            </a:r>
            <a:r>
              <a:rPr b="1" lang="en-GB" sz="1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short</a:t>
            </a:r>
            <a:r>
              <a:rPr b="1" lang="en-GB" sz="1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sleeves. Not Tee shirt or aertex type</a:t>
            </a:r>
            <a:endParaRPr b="1" sz="19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Calibri"/>
              <a:buChar char="-"/>
            </a:pPr>
            <a:r>
              <a:rPr b="1" lang="en-GB" sz="1900">
                <a:solidFill>
                  <a:srgbClr val="D11242"/>
                </a:solidFill>
                <a:latin typeface="Calibri"/>
                <a:ea typeface="Calibri"/>
                <a:cs typeface="Calibri"/>
                <a:sym typeface="Calibri"/>
              </a:rPr>
              <a:t>Trousers </a:t>
            </a:r>
            <a:r>
              <a:rPr b="1" lang="en-GB" sz="1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- Navy blue straight legged trousers. (not denim,skinny fit or leggings) Trousers must also be full length</a:t>
            </a:r>
            <a:endParaRPr b="1" sz="19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Calibri"/>
              <a:buChar char="-"/>
            </a:pPr>
            <a:r>
              <a:rPr b="1" lang="en-GB" sz="1900">
                <a:solidFill>
                  <a:srgbClr val="D11242"/>
                </a:solidFill>
                <a:latin typeface="Calibri"/>
                <a:ea typeface="Calibri"/>
                <a:cs typeface="Calibri"/>
                <a:sym typeface="Calibri"/>
              </a:rPr>
              <a:t>Skirt</a:t>
            </a:r>
            <a:r>
              <a:rPr b="1" lang="en-GB" sz="1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- Navy Blue pleated  with </a:t>
            </a:r>
            <a:r>
              <a:rPr b="1" lang="en-GB" sz="1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embroidered</a:t>
            </a:r>
            <a:r>
              <a:rPr b="1" lang="en-GB" sz="1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badge worn at knee </a:t>
            </a:r>
            <a:r>
              <a:rPr b="1" lang="en-GB" sz="1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length. The wearing of navy blue trousers (plain, straight legged) underneath the skirt is permitted</a:t>
            </a:r>
            <a:endParaRPr b="1" sz="19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rtl="0" algn="just">
              <a:spcBef>
                <a:spcPts val="0"/>
              </a:spcBef>
              <a:spcAft>
                <a:spcPts val="0"/>
              </a:spcAft>
              <a:buClr>
                <a:srgbClr val="DA446A"/>
              </a:buClr>
              <a:buSzPts val="1900"/>
              <a:buFont typeface="Calibri"/>
              <a:buChar char="-"/>
            </a:pPr>
            <a:r>
              <a:t/>
            </a:r>
            <a:endParaRPr b="1" sz="1900">
              <a:solidFill>
                <a:srgbClr val="DA446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255f6001f62_0_74"/>
          <p:cNvSpPr txBox="1"/>
          <p:nvPr>
            <p:ph type="title"/>
          </p:nvPr>
        </p:nvSpPr>
        <p:spPr>
          <a:xfrm>
            <a:off x="-461775" y="144575"/>
            <a:ext cx="8520600" cy="9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780" u="sng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Uniform - </a:t>
            </a:r>
            <a:r>
              <a:rPr lang="en-GB" sz="2780" u="sng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Compulsory for all Pupils</a:t>
            </a:r>
            <a:endParaRPr sz="208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g255f6001f62_0_74"/>
          <p:cNvSpPr txBox="1"/>
          <p:nvPr/>
        </p:nvSpPr>
        <p:spPr>
          <a:xfrm>
            <a:off x="84300" y="889925"/>
            <a:ext cx="8975400" cy="41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925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Calibri"/>
              <a:buChar char="-"/>
            </a:pPr>
            <a:r>
              <a:rPr b="1" lang="en-GB" sz="1900">
                <a:solidFill>
                  <a:srgbClr val="D11242"/>
                </a:solidFill>
                <a:latin typeface="Calibri"/>
                <a:ea typeface="Calibri"/>
                <a:cs typeface="Calibri"/>
                <a:sym typeface="Calibri"/>
              </a:rPr>
              <a:t>Socks. </a:t>
            </a:r>
            <a:r>
              <a:rPr b="1" lang="en-GB" sz="1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White or Navy knee </a:t>
            </a:r>
            <a:r>
              <a:rPr b="1" lang="en-GB" sz="1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length</a:t>
            </a:r>
            <a:r>
              <a:rPr b="1" lang="en-GB" sz="1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socks. Plain black tights. </a:t>
            </a:r>
            <a:endParaRPr b="1" sz="19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Calibri"/>
              <a:buChar char="-"/>
            </a:pPr>
            <a:r>
              <a:rPr b="1" lang="en-GB" sz="1900">
                <a:solidFill>
                  <a:srgbClr val="D11242"/>
                </a:solidFill>
                <a:latin typeface="Calibri"/>
                <a:ea typeface="Calibri"/>
                <a:cs typeface="Calibri"/>
                <a:sym typeface="Calibri"/>
              </a:rPr>
              <a:t>Shoes.</a:t>
            </a:r>
            <a:r>
              <a:rPr b="1" lang="en-GB" sz="1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Plain Black smart  shoes (no logos, heels or boots). No trainers</a:t>
            </a:r>
            <a:endParaRPr b="1" sz="19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Calibri"/>
              <a:buChar char="-"/>
            </a:pPr>
            <a:r>
              <a:rPr b="1" lang="en-GB" sz="1900">
                <a:solidFill>
                  <a:srgbClr val="D11242"/>
                </a:solidFill>
                <a:latin typeface="Calibri"/>
                <a:ea typeface="Calibri"/>
                <a:cs typeface="Calibri"/>
                <a:sym typeface="Calibri"/>
              </a:rPr>
              <a:t>Headscarves. </a:t>
            </a:r>
            <a:r>
              <a:rPr b="1" lang="en-GB" sz="1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Headscarves must be the approved design purchased from the school shop</a:t>
            </a:r>
            <a:endParaRPr b="1" sz="19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rtl="0" algn="just">
              <a:spcBef>
                <a:spcPts val="0"/>
              </a:spcBef>
              <a:spcAft>
                <a:spcPts val="0"/>
              </a:spcAft>
              <a:buClr>
                <a:srgbClr val="D11242"/>
              </a:buClr>
              <a:buSzPts val="1900"/>
              <a:buFont typeface="Calibri"/>
              <a:buChar char="-"/>
            </a:pPr>
            <a:r>
              <a:rPr b="1" lang="en-GB" sz="1900">
                <a:solidFill>
                  <a:srgbClr val="D11242"/>
                </a:solidFill>
                <a:latin typeface="Calibri"/>
                <a:ea typeface="Calibri"/>
                <a:cs typeface="Calibri"/>
                <a:sym typeface="Calibri"/>
              </a:rPr>
              <a:t>PE Kit. </a:t>
            </a:r>
            <a:r>
              <a:rPr b="1" lang="en-GB" sz="1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Blue sports top with white piping, red flanks and school logo. Navy blue shorts or navy blue tracksuit </a:t>
            </a:r>
            <a:r>
              <a:rPr b="1" lang="en-GB" sz="1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bottoms</a:t>
            </a:r>
            <a:r>
              <a:rPr b="1" lang="en-GB" sz="19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with embroidered school badge. Navy blue socks</a:t>
            </a:r>
            <a:endParaRPr b="1" sz="19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rtl="0" algn="just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Calibri"/>
              <a:buChar char="-"/>
            </a:pPr>
            <a:r>
              <a:t/>
            </a:r>
            <a:endParaRPr b="1" sz="19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rtl="0" algn="just">
              <a:spcBef>
                <a:spcPts val="0"/>
              </a:spcBef>
              <a:spcAft>
                <a:spcPts val="0"/>
              </a:spcAft>
              <a:buClr>
                <a:srgbClr val="DA446A"/>
              </a:buClr>
              <a:buSzPts val="1900"/>
              <a:buFont typeface="Calibri"/>
              <a:buChar char="-"/>
            </a:pPr>
            <a:r>
              <a:rPr b="1" lang="en-GB" sz="1900">
                <a:solidFill>
                  <a:srgbClr val="DA446A"/>
                </a:solidFill>
                <a:latin typeface="Calibri"/>
                <a:ea typeface="Calibri"/>
                <a:cs typeface="Calibri"/>
                <a:sym typeface="Calibri"/>
              </a:rPr>
              <a:t>A n</a:t>
            </a:r>
            <a:r>
              <a:rPr b="1" lang="en-GB" sz="1900">
                <a:solidFill>
                  <a:srgbClr val="DA446A"/>
                </a:solidFill>
                <a:latin typeface="Calibri"/>
                <a:ea typeface="Calibri"/>
                <a:cs typeface="Calibri"/>
                <a:sym typeface="Calibri"/>
              </a:rPr>
              <a:t>o jewellery rule operates for all pupils, including earrings. Pleckgate supports the wearing of items of religious </a:t>
            </a:r>
            <a:r>
              <a:rPr b="1" lang="en-GB" sz="1900">
                <a:solidFill>
                  <a:srgbClr val="DA446A"/>
                </a:solidFill>
                <a:latin typeface="Calibri"/>
                <a:ea typeface="Calibri"/>
                <a:cs typeface="Calibri"/>
                <a:sym typeface="Calibri"/>
              </a:rPr>
              <a:t>significance</a:t>
            </a:r>
            <a:r>
              <a:rPr b="1" lang="en-GB" sz="1900">
                <a:solidFill>
                  <a:srgbClr val="DA446A"/>
                </a:solidFill>
                <a:latin typeface="Calibri"/>
                <a:ea typeface="Calibri"/>
                <a:cs typeface="Calibri"/>
                <a:sym typeface="Calibri"/>
              </a:rPr>
              <a:t> such as the Taweez, Kangha, Kirpan and Kara</a:t>
            </a:r>
            <a:endParaRPr b="1" sz="1900">
              <a:solidFill>
                <a:srgbClr val="DA446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rtl="0" algn="just">
              <a:spcBef>
                <a:spcPts val="0"/>
              </a:spcBef>
              <a:spcAft>
                <a:spcPts val="0"/>
              </a:spcAft>
              <a:buClr>
                <a:srgbClr val="DA446A"/>
              </a:buClr>
              <a:buSzPts val="1900"/>
              <a:buFont typeface="Calibri"/>
              <a:buChar char="-"/>
            </a:pPr>
            <a:r>
              <a:rPr b="1" lang="en-GB" sz="1900">
                <a:solidFill>
                  <a:srgbClr val="DA446A"/>
                </a:solidFill>
                <a:latin typeface="Calibri"/>
                <a:ea typeface="Calibri"/>
                <a:cs typeface="Calibri"/>
                <a:sym typeface="Calibri"/>
              </a:rPr>
              <a:t>Fake Nails, nail polish and make up are not permitted</a:t>
            </a:r>
            <a:endParaRPr b="1" sz="1900">
              <a:solidFill>
                <a:srgbClr val="DA446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0" marL="457200" rtl="0" algn="just">
              <a:spcBef>
                <a:spcPts val="0"/>
              </a:spcBef>
              <a:spcAft>
                <a:spcPts val="0"/>
              </a:spcAft>
              <a:buClr>
                <a:srgbClr val="DA446A"/>
              </a:buClr>
              <a:buSzPts val="1900"/>
              <a:buFont typeface="Calibri"/>
              <a:buChar char="-"/>
            </a:pPr>
            <a:r>
              <a:rPr b="1" lang="en-GB" sz="1900">
                <a:solidFill>
                  <a:srgbClr val="DA446A"/>
                </a:solidFill>
                <a:latin typeface="Calibri"/>
                <a:ea typeface="Calibri"/>
                <a:cs typeface="Calibri"/>
                <a:sym typeface="Calibri"/>
              </a:rPr>
              <a:t>Extreme haircuts, lines in hair and dyed hair are not permitted</a:t>
            </a:r>
            <a:endParaRPr b="1" sz="1900">
              <a:solidFill>
                <a:srgbClr val="DA446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255f6001f62_0_69"/>
          <p:cNvSpPr txBox="1"/>
          <p:nvPr>
            <p:ph type="title"/>
          </p:nvPr>
        </p:nvSpPr>
        <p:spPr>
          <a:xfrm>
            <a:off x="72275" y="-102250"/>
            <a:ext cx="8520600" cy="9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458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Attendance</a:t>
            </a:r>
            <a:endParaRPr sz="458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g255f6001f62_0_69"/>
          <p:cNvSpPr txBox="1"/>
          <p:nvPr/>
        </p:nvSpPr>
        <p:spPr>
          <a:xfrm>
            <a:off x="72275" y="1301125"/>
            <a:ext cx="89754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9250" lvl="0" marL="457200" rtl="0" algn="just">
              <a:spcBef>
                <a:spcPts val="0"/>
              </a:spcBef>
              <a:spcAft>
                <a:spcPts val="0"/>
              </a:spcAft>
              <a:buClr>
                <a:srgbClr val="DA446A"/>
              </a:buClr>
              <a:buSzPts val="1900"/>
              <a:buFont typeface="Calibri"/>
              <a:buChar char="-"/>
            </a:pPr>
            <a:r>
              <a:t/>
            </a:r>
            <a:endParaRPr b="1" sz="1900">
              <a:solidFill>
                <a:srgbClr val="DA446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"/>
          </a:p>
        </p:txBody>
      </p:sp>
      <p:graphicFrame>
        <p:nvGraphicFramePr>
          <p:cNvPr id="297" name="Google Shape;297;g255f6001f62_0_69"/>
          <p:cNvGraphicFramePr/>
          <p:nvPr/>
        </p:nvGraphicFramePr>
        <p:xfrm>
          <a:off x="1" y="1041688"/>
          <a:ext cx="3000000" cy="3000000"/>
        </p:xfrm>
        <a:graphic>
          <a:graphicData uri="http://schemas.openxmlformats.org/drawingml/2006/table">
            <a:tbl>
              <a:tblPr bandCol="1" bandRow="1">
                <a:noFill/>
                <a:tableStyleId>{2BC9EFD8-B20E-4D87-8F56-F27AAB07860A}</a:tableStyleId>
              </a:tblPr>
              <a:tblGrid>
                <a:gridCol w="2233525"/>
                <a:gridCol w="2141975"/>
                <a:gridCol w="2450200"/>
                <a:gridCol w="2318300"/>
              </a:tblGrid>
              <a:tr h="519550"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Days off school add up to lost learning</a:t>
                      </a:r>
                      <a:endParaRPr sz="16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5250" marB="95250" marR="66675" marL="66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B0F0"/>
                    </a:solidFill>
                  </a:tcPr>
                </a:tc>
                <a:tc hMerge="1"/>
                <a:tc hMerge="1"/>
                <a:tc hMerge="1"/>
              </a:tr>
              <a:tr h="641900">
                <a:tc gridSpan="4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175 non-school days in a year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175 days to spend with family, holidays, visits, shopping, household jobs and appointments.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5250" marB="95250" marR="66675" marL="66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 hMerge="1"/>
                <a:tc hMerge="1"/>
                <a:tc hMerge="1"/>
              </a:tr>
              <a:tr h="26724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Days Absence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(190 school days)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100%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Outstanding Attendance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Great chance of success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5250" marB="95250" marR="66675" marL="66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Days Absence or more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97%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Good 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Attendance  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Your Target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Good chance of success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5250" marB="95250" marR="66675" marL="66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Days Absence or more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95%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Could be better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Less than 95% will impact on your achievement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5250" marB="95250" marR="66675" marL="66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Days Absence or more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Below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90%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(Persistent Absence)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Cause for Concern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Greatly impacts on achievement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5250" marB="95250" marR="66675" marL="666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54a46a7bff_0_5"/>
          <p:cNvSpPr txBox="1"/>
          <p:nvPr>
            <p:ph type="title"/>
          </p:nvPr>
        </p:nvSpPr>
        <p:spPr>
          <a:xfrm>
            <a:off x="113875" y="428050"/>
            <a:ext cx="8520600" cy="9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4580" u="sng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Transition Evening</a:t>
            </a:r>
            <a:endParaRPr sz="4580" u="sng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g254a46a7bff_0_5"/>
          <p:cNvSpPr txBox="1"/>
          <p:nvPr>
            <p:ph idx="1" type="body"/>
          </p:nvPr>
        </p:nvSpPr>
        <p:spPr>
          <a:xfrm>
            <a:off x="311700" y="14138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508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3500"/>
              <a:buFont typeface="Calibri"/>
              <a:buChar char="-"/>
            </a:pPr>
            <a:r>
              <a:rPr b="1" lang="en-GB" sz="35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Who’s Who</a:t>
            </a:r>
            <a:endParaRPr b="1" sz="35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3500"/>
              <a:buFont typeface="Calibri"/>
              <a:buChar char="-"/>
            </a:pPr>
            <a:r>
              <a:rPr b="1" lang="en-GB" sz="35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The Day So Far</a:t>
            </a:r>
            <a:endParaRPr b="1" sz="35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3500"/>
              <a:buFont typeface="Calibri"/>
              <a:buChar char="-"/>
            </a:pPr>
            <a:r>
              <a:rPr b="1" lang="en-GB" sz="35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Information for Parents </a:t>
            </a:r>
            <a:endParaRPr b="1" sz="35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Pastoral System: Behaviour For </a:t>
            </a:r>
            <a:r>
              <a:rPr b="1" lang="en-GB" sz="28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Learning</a:t>
            </a:r>
            <a:r>
              <a:rPr b="1" lang="en-GB" sz="28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: Homework: Routines: Equipment: Uniform: Attendance</a:t>
            </a:r>
            <a:endParaRPr b="1" sz="35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08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3500"/>
              <a:buFont typeface="Calibri"/>
              <a:buChar char="-"/>
            </a:pPr>
            <a:r>
              <a:rPr b="1" lang="en-GB" sz="35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Any Questions</a:t>
            </a:r>
            <a:endParaRPr b="1" sz="35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255e52b5a04_0_0"/>
          <p:cNvSpPr txBox="1"/>
          <p:nvPr>
            <p:ph type="title"/>
          </p:nvPr>
        </p:nvSpPr>
        <p:spPr>
          <a:xfrm>
            <a:off x="145900" y="231550"/>
            <a:ext cx="8520600" cy="9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4580" u="sng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Tutor - Tutor Base</a:t>
            </a:r>
            <a:endParaRPr sz="4580" u="sng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g255e52b5a04_0_0"/>
          <p:cNvSpPr txBox="1"/>
          <p:nvPr>
            <p:ph idx="1" type="body"/>
          </p:nvPr>
        </p:nvSpPr>
        <p:spPr>
          <a:xfrm>
            <a:off x="311700" y="11477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5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Mrs McGinty - Head Teacher</a:t>
            </a:r>
            <a:endParaRPr b="1" sz="35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5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Tutor</a:t>
            </a:r>
            <a:endParaRPr b="1" sz="35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5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b="1" lang="en-GB" sz="35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rs Millest  - Head Of Year</a:t>
            </a:r>
            <a:endParaRPr b="1" sz="35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5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Mrs Patel - </a:t>
            </a:r>
            <a:r>
              <a:rPr b="1" lang="en-GB" sz="35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Pastoral</a:t>
            </a:r>
            <a:r>
              <a:rPr b="1" lang="en-GB" sz="35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 Support</a:t>
            </a:r>
            <a:endParaRPr b="1" sz="35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5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Miss Langfeld  - SendCo</a:t>
            </a:r>
            <a:endParaRPr b="1" sz="35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5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255f6001f62_0_0"/>
          <p:cNvSpPr txBox="1"/>
          <p:nvPr>
            <p:ph type="title"/>
          </p:nvPr>
        </p:nvSpPr>
        <p:spPr>
          <a:xfrm>
            <a:off x="0" y="150100"/>
            <a:ext cx="8520600" cy="9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4580" u="sng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Transition Day</a:t>
            </a:r>
            <a:endParaRPr sz="4580" u="sng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g255f6001f62_0_0"/>
          <p:cNvSpPr txBox="1"/>
          <p:nvPr>
            <p:ph idx="1" type="body"/>
          </p:nvPr>
        </p:nvSpPr>
        <p:spPr>
          <a:xfrm>
            <a:off x="218600" y="1194300"/>
            <a:ext cx="8520600" cy="37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746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300"/>
              <a:buFont typeface="Calibri"/>
              <a:buChar char="-"/>
            </a:pPr>
            <a:r>
              <a:rPr b="1" lang="en-GB" sz="23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The children have had a very successful Day</a:t>
            </a:r>
            <a:endParaRPr b="1" sz="23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746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300"/>
              <a:buFont typeface="Calibri"/>
              <a:buChar char="-"/>
            </a:pPr>
            <a:r>
              <a:rPr b="1" lang="en-GB" sz="23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They have been introduced to lots of new staff, made new friends and have already started to follow some of Pleckgate’s routines</a:t>
            </a:r>
            <a:endParaRPr b="1" sz="23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746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300"/>
              <a:buFont typeface="Calibri"/>
              <a:buChar char="-"/>
            </a:pPr>
            <a:r>
              <a:rPr b="1" lang="en-GB" sz="23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They have worked hard with many different activities: Icebreakers: Tour of the school: Full year assembly:  Time Capsule letters: Art Work: </a:t>
            </a:r>
            <a:r>
              <a:rPr b="1" lang="en-GB" sz="23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Break</a:t>
            </a:r>
            <a:r>
              <a:rPr b="1" lang="en-GB" sz="23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 and dinner times: </a:t>
            </a:r>
            <a:r>
              <a:rPr b="1" lang="en-GB" sz="23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Began</a:t>
            </a:r>
            <a:r>
              <a:rPr b="1" lang="en-GB" sz="23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 Summer Reading Project</a:t>
            </a:r>
            <a:endParaRPr b="1" sz="23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5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5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5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5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255f6001f62_0_47"/>
          <p:cNvSpPr txBox="1"/>
          <p:nvPr>
            <p:ph type="title"/>
          </p:nvPr>
        </p:nvSpPr>
        <p:spPr>
          <a:xfrm>
            <a:off x="-461775" y="144575"/>
            <a:ext cx="8520600" cy="9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4580" u="sng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Transition Activity</a:t>
            </a:r>
            <a:endParaRPr sz="388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5" name="Google Shape;205;g255f6001f62_0_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86563" y="1060775"/>
            <a:ext cx="3170863" cy="37779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255e52b5a04_0_20"/>
          <p:cNvSpPr txBox="1"/>
          <p:nvPr>
            <p:ph type="title"/>
          </p:nvPr>
        </p:nvSpPr>
        <p:spPr>
          <a:xfrm>
            <a:off x="0" y="0"/>
            <a:ext cx="8520600" cy="9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4580" u="sng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Pastoral</a:t>
            </a:r>
            <a:r>
              <a:rPr lang="en-GB" sz="4580" u="sng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 System</a:t>
            </a:r>
            <a:endParaRPr sz="4580" u="sng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g255e52b5a04_0_20"/>
          <p:cNvSpPr txBox="1"/>
          <p:nvPr>
            <p:ph idx="1" type="body"/>
          </p:nvPr>
        </p:nvSpPr>
        <p:spPr>
          <a:xfrm>
            <a:off x="-64175" y="718375"/>
            <a:ext cx="9208200" cy="48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The year group consists of 270 pupils</a:t>
            </a:r>
            <a:endParaRPr b="1" sz="2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Year 7 has 10 tutors each with 27 pupils (mixed ability and primary schools)</a:t>
            </a:r>
            <a:endParaRPr b="1" sz="2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Tutor Group remains the same with the same tutor and head of year for 5 years</a:t>
            </a:r>
            <a:endParaRPr b="1" sz="2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The tutor group meets every day for 20-25 minutes with one </a:t>
            </a:r>
            <a:r>
              <a:rPr b="1" lang="en-GB" sz="2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assembly</a:t>
            </a:r>
            <a:r>
              <a:rPr b="1" lang="en-GB" sz="2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a week for the whole year group</a:t>
            </a:r>
            <a:endParaRPr b="1" sz="2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5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255e52b5a04_0_5"/>
          <p:cNvSpPr txBox="1"/>
          <p:nvPr>
            <p:ph type="title"/>
          </p:nvPr>
        </p:nvSpPr>
        <p:spPr>
          <a:xfrm>
            <a:off x="111000" y="115200"/>
            <a:ext cx="8520600" cy="9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-GB" sz="4580" u="sng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Pastoral System</a:t>
            </a:r>
            <a:endParaRPr sz="388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g255e52b5a04_0_5"/>
          <p:cNvSpPr txBox="1"/>
          <p:nvPr>
            <p:ph idx="1" type="body"/>
          </p:nvPr>
        </p:nvSpPr>
        <p:spPr>
          <a:xfrm>
            <a:off x="10650" y="915000"/>
            <a:ext cx="8721300" cy="41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800"/>
              <a:buFont typeface="Calibri"/>
              <a:buChar char="-"/>
            </a:pPr>
            <a:r>
              <a:rPr b="1" lang="en-GB" sz="28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Tutors should be the first contact for </a:t>
            </a:r>
            <a:r>
              <a:rPr b="1" lang="en-GB" sz="28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parents</a:t>
            </a:r>
            <a:r>
              <a:rPr b="1" lang="en-GB" sz="28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 and pupils. Email is recommended</a:t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800"/>
              <a:buFont typeface="Calibri"/>
              <a:buChar char="-"/>
            </a:pPr>
            <a:r>
              <a:rPr b="1" lang="en-GB" sz="28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Pupils have and will continue to be encouraged to speak to tutors </a:t>
            </a:r>
            <a:r>
              <a:rPr b="1" lang="en-GB" sz="28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regarding</a:t>
            </a:r>
            <a:r>
              <a:rPr b="1" lang="en-GB" sz="28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 any issues that arise</a:t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800"/>
              <a:buFont typeface="Calibri"/>
              <a:buChar char="-"/>
            </a:pPr>
            <a:r>
              <a:rPr b="1" lang="en-GB" sz="28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Prefects will also be assigned to each tutor group to provide support especially </a:t>
            </a:r>
            <a:r>
              <a:rPr b="1" lang="en-GB" sz="28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during</a:t>
            </a:r>
            <a:r>
              <a:rPr b="1" lang="en-GB" sz="28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 the first few weeks and months.  </a:t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255f6001f62_0_5"/>
          <p:cNvSpPr txBox="1"/>
          <p:nvPr>
            <p:ph type="title"/>
          </p:nvPr>
        </p:nvSpPr>
        <p:spPr>
          <a:xfrm>
            <a:off x="111000" y="115200"/>
            <a:ext cx="8520600" cy="9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4580" u="sng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Pastoral System</a:t>
            </a:r>
            <a:endParaRPr sz="388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g255f6001f62_0_5"/>
          <p:cNvSpPr txBox="1"/>
          <p:nvPr>
            <p:ph idx="1" type="body"/>
          </p:nvPr>
        </p:nvSpPr>
        <p:spPr>
          <a:xfrm>
            <a:off x="10650" y="915000"/>
            <a:ext cx="8721300" cy="41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800"/>
              <a:buFont typeface="Calibri"/>
              <a:buChar char="-"/>
            </a:pPr>
            <a:r>
              <a:rPr b="1" lang="en-GB" sz="28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Pastoral</a:t>
            </a:r>
            <a:r>
              <a:rPr b="1" lang="en-GB" sz="28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 Support is attached to every year group. Mrs Patel is the Year 7 </a:t>
            </a:r>
            <a:r>
              <a:rPr b="1" lang="en-GB" sz="28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Pastoral</a:t>
            </a:r>
            <a:r>
              <a:rPr b="1" lang="en-GB" sz="28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GB" sz="28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Support</a:t>
            </a:r>
            <a:r>
              <a:rPr b="1" lang="en-GB" sz="28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 Officer. </a:t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800"/>
              <a:buFont typeface="Calibri"/>
              <a:buChar char="-"/>
            </a:pPr>
            <a:r>
              <a:rPr b="1" lang="en-GB" sz="28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Her role is varied and includes </a:t>
            </a:r>
            <a:r>
              <a:rPr b="1" lang="en-GB" sz="28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pastoral support, as well as behaviour intervention. Her role is to support year 7 pupils, tutors, year 7 teachers, and head of year in many different ways. </a:t>
            </a:r>
            <a:r>
              <a:rPr b="1" lang="en-GB" sz="28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g255f6001f62_0_5"/>
          <p:cNvSpPr txBox="1"/>
          <p:nvPr/>
        </p:nvSpPr>
        <p:spPr>
          <a:xfrm>
            <a:off x="975850" y="1505925"/>
            <a:ext cx="6939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255f6001f62_0_262"/>
          <p:cNvSpPr txBox="1"/>
          <p:nvPr>
            <p:ph type="title"/>
          </p:nvPr>
        </p:nvSpPr>
        <p:spPr>
          <a:xfrm>
            <a:off x="0" y="-216850"/>
            <a:ext cx="8520600" cy="159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4580" u="sng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Pastoral System </a:t>
            </a:r>
            <a:endParaRPr sz="3280" u="sng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3280" u="sng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Behaviour for learning</a:t>
            </a:r>
            <a:endParaRPr sz="258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280" u="sng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g255f6001f62_0_262"/>
          <p:cNvSpPr txBox="1"/>
          <p:nvPr>
            <p:ph idx="1" type="body"/>
          </p:nvPr>
        </p:nvSpPr>
        <p:spPr>
          <a:xfrm>
            <a:off x="0" y="1118100"/>
            <a:ext cx="8721300" cy="41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Pleckgate promotes outstanding </a:t>
            </a:r>
            <a:r>
              <a:rPr b="1" lang="en-GB" sz="2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behaviour</a:t>
            </a:r>
            <a:r>
              <a:rPr b="1" lang="en-GB" sz="2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. All b</a:t>
            </a:r>
            <a:r>
              <a:rPr b="1" lang="en-GB" sz="2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ehaviour is monitored through Edulink and communicated to parents and teachers</a:t>
            </a:r>
            <a:endParaRPr b="1" sz="2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746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300"/>
              <a:buFont typeface="Calibri"/>
              <a:buChar char="-"/>
            </a:pPr>
            <a:r>
              <a:rPr b="1" lang="en-GB" sz="28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Achievement Rewards:</a:t>
            </a:r>
            <a:r>
              <a:rPr b="1" lang="en-GB" sz="23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 Based on the number of achievement points received or for a one off </a:t>
            </a:r>
            <a:r>
              <a:rPr b="1" lang="en-GB" sz="23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specific</a:t>
            </a:r>
            <a:r>
              <a:rPr b="1" lang="en-GB" sz="23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 event. </a:t>
            </a:r>
            <a:endParaRPr b="1" sz="2300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746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2300"/>
              <a:buFont typeface="Calibri"/>
              <a:buChar char="-"/>
            </a:pPr>
            <a:r>
              <a:rPr b="1" lang="en-GB" sz="23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Prizes - including footballs, </a:t>
            </a:r>
            <a:r>
              <a:rPr b="1" lang="en-GB" sz="23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stationery</a:t>
            </a:r>
            <a:r>
              <a:rPr b="1" lang="en-GB" sz="23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, “star of the week”, breakfast with the head, </a:t>
            </a:r>
            <a:r>
              <a:rPr b="1" lang="en-GB" sz="23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certificates</a:t>
            </a:r>
            <a:r>
              <a:rPr b="1" lang="en-GB" sz="23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, trips, prize draw every term (also for 100% attendance)</a:t>
            </a:r>
            <a:endParaRPr b="1" sz="2300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      </a:t>
            </a:r>
            <a:endParaRPr b="1" sz="2800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800"/>
              <a:buFont typeface="Calibri"/>
              <a:buChar char="-"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end="14" st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end="15" st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TRobinson684</dc:creator>
</cp:coreProperties>
</file>