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7640300" cx="972025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o1wmdoa0muX44pnLjf0bOy4o7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476500" y="1241425"/>
            <a:ext cx="184467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/>
          <p:nvPr>
            <p:ph idx="2" type="sldImg"/>
          </p:nvPr>
        </p:nvSpPr>
        <p:spPr>
          <a:xfrm>
            <a:off x="2476500" y="1241425"/>
            <a:ext cx="184467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4627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indent="-417576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indent="-390588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indent="-363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indent="-363601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indent="-363601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indent="-363601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indent="-363601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indent="-363601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/>
          <p:nvPr>
            <p:ph idx="2" type="pic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b="0" i="0" sz="467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7576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b="0" i="0" sz="29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0588" lvl="1" marL="914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b="0" i="0" sz="255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3600" lvl="2" marL="1371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0075" lvl="3" marL="1828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0075" lvl="4" marL="22860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0075" lvl="5" marL="27432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0075" lvl="6" marL="3200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0075" lvl="7" marL="3657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0075" lvl="8" marL="4114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4.png"/><Relationship Id="rId9" Type="http://schemas.openxmlformats.org/officeDocument/2006/relationships/image" Target="../media/image13.png"/><Relationship Id="rId15" Type="http://schemas.openxmlformats.org/officeDocument/2006/relationships/image" Target="../media/image11.png"/><Relationship Id="rId14" Type="http://schemas.openxmlformats.org/officeDocument/2006/relationships/image" Target="../media/image16.png"/><Relationship Id="rId17" Type="http://schemas.openxmlformats.org/officeDocument/2006/relationships/image" Target="../media/image10.png"/><Relationship Id="rId16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5.png"/><Relationship Id="rId7" Type="http://schemas.openxmlformats.org/officeDocument/2006/relationships/image" Target="../media/image2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/>
          <p:nvPr/>
        </p:nvSpPr>
        <p:spPr>
          <a:xfrm>
            <a:off x="4474" y="-25371"/>
            <a:ext cx="9726900" cy="176658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154756" y="223569"/>
            <a:ext cx="9405600" cy="16578600"/>
          </a:xfrm>
          <a:prstGeom prst="rect">
            <a:avLst/>
          </a:prstGeom>
          <a:solidFill>
            <a:schemeClr val="lt1"/>
          </a:solidFill>
          <a:ln cap="flat" cmpd="sng" w="412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1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1878922" y="14628305"/>
            <a:ext cx="6361359" cy="9033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1860751" y="11549163"/>
            <a:ext cx="5993592" cy="9009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/>
          <p:nvPr/>
        </p:nvSpPr>
        <p:spPr>
          <a:xfrm flipH="1" rot="5400000">
            <a:off x="5636375" y="2696250"/>
            <a:ext cx="3969000" cy="3231900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2059034" y="8474432"/>
            <a:ext cx="5872237" cy="890153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2083672" y="5416379"/>
            <a:ext cx="5547750" cy="8677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820991" y="2319093"/>
            <a:ext cx="5827819" cy="90712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228095" y="2156892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418134" y="2360831"/>
            <a:ext cx="841200" cy="903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7744647" y="4269226"/>
            <a:ext cx="1443000" cy="14883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7851622" y="4442211"/>
            <a:ext cx="1212900" cy="1143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/>
          <p:nvPr/>
        </p:nvSpPr>
        <p:spPr>
          <a:xfrm rot="-5400000">
            <a:off x="992866" y="2404929"/>
            <a:ext cx="938427" cy="735967"/>
          </a:xfrm>
          <a:prstGeom prst="triangle">
            <a:avLst>
              <a:gd fmla="val 48376" name="adj"/>
            </a:avLst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411872" y="2434148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410990" y="2442533"/>
            <a:ext cx="841074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GB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7719341" y="14392003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7917085" y="14592788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" name="Google Shape;78;p1"/>
          <p:cNvCxnSpPr/>
          <p:nvPr/>
        </p:nvCxnSpPr>
        <p:spPr>
          <a:xfrm rot="10800000">
            <a:off x="7257826" y="15398586"/>
            <a:ext cx="0" cy="366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79" name="Google Shape;79;p1"/>
          <p:cNvCxnSpPr/>
          <p:nvPr/>
        </p:nvCxnSpPr>
        <p:spPr>
          <a:xfrm rot="10800000">
            <a:off x="5181826" y="15351534"/>
            <a:ext cx="12600" cy="372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80" name="Google Shape;80;p1"/>
          <p:cNvCxnSpPr/>
          <p:nvPr/>
        </p:nvCxnSpPr>
        <p:spPr>
          <a:xfrm>
            <a:off x="6356925" y="14518224"/>
            <a:ext cx="300" cy="336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81" name="Google Shape;81;p1"/>
          <p:cNvCxnSpPr/>
          <p:nvPr/>
        </p:nvCxnSpPr>
        <p:spPr>
          <a:xfrm flipH="1">
            <a:off x="8571528" y="10703291"/>
            <a:ext cx="793" cy="989814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82" name="Google Shape;82;p1"/>
          <p:cNvCxnSpPr>
            <a:stCxn id="83" idx="2"/>
          </p:cNvCxnSpPr>
          <p:nvPr/>
        </p:nvCxnSpPr>
        <p:spPr>
          <a:xfrm>
            <a:off x="4411750" y="8288388"/>
            <a:ext cx="2700" cy="357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84" name="Google Shape;84;p1"/>
          <p:cNvCxnSpPr>
            <a:stCxn id="85" idx="0"/>
          </p:cNvCxnSpPr>
          <p:nvPr/>
        </p:nvCxnSpPr>
        <p:spPr>
          <a:xfrm rot="10800000">
            <a:off x="4964988" y="9200950"/>
            <a:ext cx="2100" cy="347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86" name="Google Shape;86;p1"/>
          <p:cNvSpPr txBox="1"/>
          <p:nvPr/>
        </p:nvSpPr>
        <p:spPr>
          <a:xfrm>
            <a:off x="1197060" y="8677062"/>
            <a:ext cx="9977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 charity fundraising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"/>
          <p:cNvCxnSpPr>
            <a:stCxn id="88" idx="2"/>
          </p:cNvCxnSpPr>
          <p:nvPr/>
        </p:nvCxnSpPr>
        <p:spPr>
          <a:xfrm>
            <a:off x="3075009" y="11242832"/>
            <a:ext cx="19800" cy="491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89" name="Google Shape;89;p1"/>
          <p:cNvCxnSpPr/>
          <p:nvPr/>
        </p:nvCxnSpPr>
        <p:spPr>
          <a:xfrm>
            <a:off x="5076168" y="11411918"/>
            <a:ext cx="7500" cy="353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90" name="Google Shape;90;p1"/>
          <p:cNvSpPr txBox="1"/>
          <p:nvPr/>
        </p:nvSpPr>
        <p:spPr>
          <a:xfrm>
            <a:off x="12398" y="16893551"/>
            <a:ext cx="9726900" cy="52318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following skills will be incorporated into all lessons: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listening, speaking, reading and writing (including translation).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1"/>
          <p:cNvCxnSpPr/>
          <p:nvPr/>
        </p:nvCxnSpPr>
        <p:spPr>
          <a:xfrm rot="10800000">
            <a:off x="8300423" y="9139076"/>
            <a:ext cx="569578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92" name="Google Shape;92;p1"/>
          <p:cNvSpPr txBox="1"/>
          <p:nvPr/>
        </p:nvSpPr>
        <p:spPr>
          <a:xfrm>
            <a:off x="2230035" y="308300"/>
            <a:ext cx="5530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FRENCH AT PLECKGATE </a:t>
            </a:r>
            <a:endParaRPr b="1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423228" y="662479"/>
            <a:ext cx="5255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10 LEARNING JOURNEY</a:t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pleckgate high school"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2401" y="295086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 flipH="1" rot="-5400000">
            <a:off x="106545" y="5767992"/>
            <a:ext cx="3975310" cy="3231874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flipH="1" rot="5400000">
            <a:off x="5851246" y="8836435"/>
            <a:ext cx="3975300" cy="3231900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flipH="1" rot="-5400000">
            <a:off x="-110261" y="11923294"/>
            <a:ext cx="3975310" cy="3231874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56259" y="12021465"/>
            <a:ext cx="1432200" cy="15405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36569" y="12261374"/>
            <a:ext cx="1119600" cy="1060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8111217" y="9384280"/>
            <a:ext cx="1412400" cy="14727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8305178" y="9638374"/>
            <a:ext cx="1024500" cy="964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296683" y="6161323"/>
            <a:ext cx="1533381" cy="14170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449531" y="6296041"/>
            <a:ext cx="1217529" cy="112408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1"/>
          <p:cNvCxnSpPr>
            <a:stCxn id="105" idx="0"/>
          </p:cNvCxnSpPr>
          <p:nvPr/>
        </p:nvCxnSpPr>
        <p:spPr>
          <a:xfrm flipH="1" rot="10800000">
            <a:off x="1084798" y="8659283"/>
            <a:ext cx="238500" cy="326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Image result for pleckgate high school" id="106" name="Google Shape;10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262" y="303238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6877407" y="15770050"/>
            <a:ext cx="93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Describing people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5742382" y="13900880"/>
            <a:ext cx="123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Relationships with family and friends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3262776" y="13891438"/>
            <a:ext cx="1696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Describing a day out with friends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Perfect past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960750" y="15782825"/>
            <a:ext cx="1727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Marriage and opinions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Immediate future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256192" y="12468850"/>
            <a:ext cx="1205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Free time activities and technology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2" name="Google Shape;112;p1"/>
          <p:cNvCxnSpPr>
            <a:stCxn id="113" idx="2"/>
          </p:cNvCxnSpPr>
          <p:nvPr/>
        </p:nvCxnSpPr>
        <p:spPr>
          <a:xfrm>
            <a:off x="1406233" y="11317019"/>
            <a:ext cx="321600" cy="430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3" name="Google Shape;113;p1"/>
          <p:cNvSpPr txBox="1"/>
          <p:nvPr/>
        </p:nvSpPr>
        <p:spPr>
          <a:xfrm>
            <a:off x="727633" y="10855319"/>
            <a:ext cx="135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Sports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jouer and faire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479059" y="10781132"/>
            <a:ext cx="1191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Extreme sports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3192011" y="12652388"/>
            <a:ext cx="159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Giving opinions about film and TV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4052774" y="10724125"/>
            <a:ext cx="2387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and advantages and disadvantages of social media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Irregular present tense verbs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8214725" y="9889763"/>
            <a:ext cx="120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Festivals &amp; Food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3242200" y="7826688"/>
            <a:ext cx="2339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Food for special occasions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&amp; perfect tenses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060938" y="9548650"/>
            <a:ext cx="1812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celebrations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Perfect and imperfect tenses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1870900" y="9567075"/>
            <a:ext cx="1907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Festivals and traditions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Perfect and imperfect tenses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8" name="Google Shape;118;p1"/>
          <p:cNvCxnSpPr>
            <a:stCxn id="117" idx="0"/>
          </p:cNvCxnSpPr>
          <p:nvPr/>
        </p:nvCxnSpPr>
        <p:spPr>
          <a:xfrm rot="10800000">
            <a:off x="2810500" y="9165375"/>
            <a:ext cx="14100" cy="401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9" name="Google Shape;119;p1"/>
          <p:cNvSpPr txBox="1"/>
          <p:nvPr/>
        </p:nvSpPr>
        <p:spPr>
          <a:xfrm>
            <a:off x="419609" y="6686097"/>
            <a:ext cx="120528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Region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1122463" y="4744264"/>
            <a:ext cx="102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Describing a region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7822147" y="4842964"/>
            <a:ext cx="1205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Holidays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7734913" y="14799562"/>
            <a:ext cx="120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Family &amp; Relationships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4419473" y="15775975"/>
            <a:ext cx="1533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Arranging to go out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Immediate future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Google Shape;124;p1"/>
          <p:cNvCxnSpPr/>
          <p:nvPr/>
        </p:nvCxnSpPr>
        <p:spPr>
          <a:xfrm rot="10800000">
            <a:off x="2759336" y="15351763"/>
            <a:ext cx="0" cy="40702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05" name="Google Shape;105;p1"/>
          <p:cNvSpPr txBox="1"/>
          <p:nvPr/>
        </p:nvSpPr>
        <p:spPr>
          <a:xfrm>
            <a:off x="220948" y="8985983"/>
            <a:ext cx="1727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 of Unit Assessments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Listening and Reading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5" name="Google Shape;125;p1"/>
          <p:cNvCxnSpPr>
            <a:stCxn id="120" idx="2"/>
          </p:cNvCxnSpPr>
          <p:nvPr/>
        </p:nvCxnSpPr>
        <p:spPr>
          <a:xfrm>
            <a:off x="1633063" y="5205964"/>
            <a:ext cx="0" cy="45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6" name="Google Shape;126;p1"/>
          <p:cNvCxnSpPr/>
          <p:nvPr/>
        </p:nvCxnSpPr>
        <p:spPr>
          <a:xfrm flipH="1">
            <a:off x="1121950" y="13836300"/>
            <a:ext cx="515700" cy="4641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27" name="Google Shape;127;p1"/>
          <p:cNvSpPr txBox="1"/>
          <p:nvPr/>
        </p:nvSpPr>
        <p:spPr>
          <a:xfrm>
            <a:off x="1411727" y="13316375"/>
            <a:ext cx="2018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 of Unit Assessment: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Reading and Writing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6631222" y="10630763"/>
            <a:ext cx="159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Reading and Music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Imperfect past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"/>
          <p:cNvCxnSpPr/>
          <p:nvPr/>
        </p:nvCxnSpPr>
        <p:spPr>
          <a:xfrm>
            <a:off x="4110875" y="14503374"/>
            <a:ext cx="300" cy="336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0" name="Google Shape;130;p1"/>
          <p:cNvSpPr txBox="1"/>
          <p:nvPr/>
        </p:nvSpPr>
        <p:spPr>
          <a:xfrm>
            <a:off x="23526" y="15511475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Speaking exam preparation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1"/>
          <p:cNvCxnSpPr/>
          <p:nvPr/>
        </p:nvCxnSpPr>
        <p:spPr>
          <a:xfrm flipH="1" rot="10800000">
            <a:off x="904193" y="14970963"/>
            <a:ext cx="256500" cy="473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32" name="Google Shape;132;p1"/>
          <p:cNvCxnSpPr/>
          <p:nvPr/>
        </p:nvCxnSpPr>
        <p:spPr>
          <a:xfrm rot="10800000">
            <a:off x="3938589" y="12238684"/>
            <a:ext cx="12600" cy="372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3" name="Google Shape;133;p1"/>
          <p:cNvSpPr txBox="1"/>
          <p:nvPr/>
        </p:nvSpPr>
        <p:spPr>
          <a:xfrm>
            <a:off x="5039575" y="12558063"/>
            <a:ext cx="2847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and advantages and disadvantages of mobile technology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Negatives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4" name="Google Shape;134;p1"/>
          <p:cNvCxnSpPr/>
          <p:nvPr/>
        </p:nvCxnSpPr>
        <p:spPr>
          <a:xfrm rot="10800000">
            <a:off x="6428189" y="12238684"/>
            <a:ext cx="12600" cy="372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35" name="Google Shape;135;p1"/>
          <p:cNvCxnSpPr/>
          <p:nvPr/>
        </p:nvCxnSpPr>
        <p:spPr>
          <a:xfrm>
            <a:off x="8081439" y="11240684"/>
            <a:ext cx="298200" cy="305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6" name="Google Shape;136;p1"/>
          <p:cNvSpPr txBox="1"/>
          <p:nvPr/>
        </p:nvSpPr>
        <p:spPr>
          <a:xfrm>
            <a:off x="6663826" y="9654075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Speaking exam preparation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" name="Google Shape;137;p1"/>
          <p:cNvCxnSpPr>
            <a:stCxn id="136" idx="0"/>
          </p:cNvCxnSpPr>
          <p:nvPr/>
        </p:nvCxnSpPr>
        <p:spPr>
          <a:xfrm flipH="1" rot="10800000">
            <a:off x="7512076" y="9236775"/>
            <a:ext cx="498600" cy="4173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8" name="Google Shape;138;p1"/>
          <p:cNvSpPr txBox="1"/>
          <p:nvPr/>
        </p:nvSpPr>
        <p:spPr>
          <a:xfrm>
            <a:off x="7032925" y="7886150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Food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&amp; perfect tenses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9" name="Google Shape;139;p1"/>
          <p:cNvCxnSpPr>
            <a:stCxn id="138" idx="2"/>
          </p:cNvCxnSpPr>
          <p:nvPr/>
        </p:nvCxnSpPr>
        <p:spPr>
          <a:xfrm flipH="1">
            <a:off x="7737025" y="8347850"/>
            <a:ext cx="249600" cy="258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0" name="Google Shape;140;p1"/>
          <p:cNvSpPr txBox="1"/>
          <p:nvPr/>
        </p:nvSpPr>
        <p:spPr>
          <a:xfrm>
            <a:off x="3774458" y="6538500"/>
            <a:ext cx="1727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Advantages and disadvantages of a region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1" name="Google Shape;141;p1"/>
          <p:cNvCxnSpPr>
            <a:stCxn id="140" idx="0"/>
          </p:cNvCxnSpPr>
          <p:nvPr/>
        </p:nvCxnSpPr>
        <p:spPr>
          <a:xfrm flipH="1" rot="10800000">
            <a:off x="4638308" y="6118200"/>
            <a:ext cx="13800" cy="420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2" name="Google Shape;142;p1"/>
          <p:cNvSpPr txBox="1"/>
          <p:nvPr/>
        </p:nvSpPr>
        <p:spPr>
          <a:xfrm>
            <a:off x="3670960" y="4559100"/>
            <a:ext cx="1812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Future activity plans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Conditional and simple future tenses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1"/>
          <p:cNvCxnSpPr>
            <a:stCxn id="142" idx="2"/>
          </p:cNvCxnSpPr>
          <p:nvPr/>
        </p:nvCxnSpPr>
        <p:spPr>
          <a:xfrm>
            <a:off x="4577110" y="5205600"/>
            <a:ext cx="0" cy="45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4" name="Google Shape;144;p1"/>
          <p:cNvSpPr txBox="1"/>
          <p:nvPr/>
        </p:nvSpPr>
        <p:spPr>
          <a:xfrm>
            <a:off x="5742385" y="4673000"/>
            <a:ext cx="181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Weather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 clauses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1"/>
          <p:cNvCxnSpPr>
            <a:stCxn id="144" idx="2"/>
          </p:cNvCxnSpPr>
          <p:nvPr/>
        </p:nvCxnSpPr>
        <p:spPr>
          <a:xfrm>
            <a:off x="6648535" y="5134700"/>
            <a:ext cx="0" cy="475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6" name="Google Shape;146;p1"/>
          <p:cNvSpPr txBox="1"/>
          <p:nvPr/>
        </p:nvSpPr>
        <p:spPr>
          <a:xfrm>
            <a:off x="6876701" y="6586625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Speaking exam preparation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1"/>
          <p:cNvCxnSpPr>
            <a:stCxn id="146" idx="0"/>
          </p:cNvCxnSpPr>
          <p:nvPr/>
        </p:nvCxnSpPr>
        <p:spPr>
          <a:xfrm rot="10800000">
            <a:off x="7665551" y="6118025"/>
            <a:ext cx="59400" cy="4686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8" name="Google Shape;148;p1"/>
          <p:cNvSpPr txBox="1"/>
          <p:nvPr/>
        </p:nvSpPr>
        <p:spPr>
          <a:xfrm>
            <a:off x="6605935" y="3741063"/>
            <a:ext cx="18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 skills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7736951" y="1863700"/>
            <a:ext cx="1696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 of Year Exams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5952776" y="1495088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Countries and activities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5181826" y="3358950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Describing a holiday in 3 tenses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3836389" y="1583188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Holiday problems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Perfect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2875739" y="3390338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Dream holidays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Conditional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1733375" y="1666938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Talking about travelling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Conditional tense</a:t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961351" y="3496863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Speaking exam questions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6" name="Google Shape;156;p1"/>
          <p:cNvCxnSpPr>
            <a:stCxn id="149" idx="2"/>
          </p:cNvCxnSpPr>
          <p:nvPr/>
        </p:nvCxnSpPr>
        <p:spPr>
          <a:xfrm flipH="1">
            <a:off x="8216801" y="2140600"/>
            <a:ext cx="368400" cy="5658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7" name="Google Shape;157;p1"/>
          <p:cNvCxnSpPr>
            <a:stCxn id="148" idx="0"/>
          </p:cNvCxnSpPr>
          <p:nvPr/>
        </p:nvCxnSpPr>
        <p:spPr>
          <a:xfrm flipH="1" rot="10800000">
            <a:off x="7512085" y="3380463"/>
            <a:ext cx="724800" cy="360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8" name="Google Shape;158;p1"/>
          <p:cNvCxnSpPr>
            <a:stCxn id="150" idx="2"/>
          </p:cNvCxnSpPr>
          <p:nvPr/>
        </p:nvCxnSpPr>
        <p:spPr>
          <a:xfrm>
            <a:off x="6801026" y="1956788"/>
            <a:ext cx="0" cy="563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9" name="Google Shape;159;p1"/>
          <p:cNvCxnSpPr>
            <a:stCxn id="152" idx="2"/>
          </p:cNvCxnSpPr>
          <p:nvPr/>
        </p:nvCxnSpPr>
        <p:spPr>
          <a:xfrm flipH="1">
            <a:off x="4678039" y="2044888"/>
            <a:ext cx="6600" cy="514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0" name="Google Shape;160;p1"/>
          <p:cNvCxnSpPr>
            <a:stCxn id="154" idx="2"/>
          </p:cNvCxnSpPr>
          <p:nvPr/>
        </p:nvCxnSpPr>
        <p:spPr>
          <a:xfrm>
            <a:off x="2687075" y="2128638"/>
            <a:ext cx="26700" cy="345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1" name="Google Shape;161;p1"/>
          <p:cNvCxnSpPr>
            <a:stCxn id="153" idx="0"/>
          </p:cNvCxnSpPr>
          <p:nvPr/>
        </p:nvCxnSpPr>
        <p:spPr>
          <a:xfrm flipH="1" rot="10800000">
            <a:off x="3723989" y="3094838"/>
            <a:ext cx="6300" cy="295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2" name="Google Shape;162;p1"/>
          <p:cNvCxnSpPr>
            <a:stCxn id="155" idx="0"/>
          </p:cNvCxnSpPr>
          <p:nvPr/>
        </p:nvCxnSpPr>
        <p:spPr>
          <a:xfrm flipH="1" rot="10800000">
            <a:off x="1809601" y="3025563"/>
            <a:ext cx="253200" cy="4713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63" name="Google Shape;163;p1"/>
          <p:cNvCxnSpPr/>
          <p:nvPr/>
        </p:nvCxnSpPr>
        <p:spPr>
          <a:xfrm flipH="1" rot="10800000">
            <a:off x="6078464" y="3094838"/>
            <a:ext cx="6300" cy="295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164" name="Google Shape;16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88099" y="1393449"/>
            <a:ext cx="841200" cy="84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62475" y="3327157"/>
            <a:ext cx="937200" cy="657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11200" y="1313877"/>
            <a:ext cx="937200" cy="73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837225" y="4105236"/>
            <a:ext cx="841200" cy="63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230022" y="4865499"/>
            <a:ext cx="1533300" cy="507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"/>
          <p:cNvPicPr preferRelativeResize="0"/>
          <p:nvPr/>
        </p:nvPicPr>
        <p:blipFill rotWithShape="1">
          <a:blip r:embed="rId9">
            <a:alphaModFix/>
          </a:blip>
          <a:srcRect b="0" l="22294" r="21278" t="0"/>
          <a:stretch/>
        </p:blipFill>
        <p:spPr>
          <a:xfrm>
            <a:off x="5808250" y="7483402"/>
            <a:ext cx="997725" cy="878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888468" y="9492062"/>
            <a:ext cx="937200" cy="85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"/>
          <p:cNvPicPr preferRelativeResize="0"/>
          <p:nvPr/>
        </p:nvPicPr>
        <p:blipFill rotWithShape="1">
          <a:blip r:embed="rId11">
            <a:alphaModFix/>
          </a:blip>
          <a:srcRect b="12821" l="24732" r="21825" t="12070"/>
          <a:stretch/>
        </p:blipFill>
        <p:spPr>
          <a:xfrm>
            <a:off x="1890500" y="7414225"/>
            <a:ext cx="765400" cy="83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948643" y="10374272"/>
            <a:ext cx="765400" cy="1016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999025" y="12511325"/>
            <a:ext cx="937200" cy="743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855825" y="12571714"/>
            <a:ext cx="1432200" cy="7946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94098" y="15973171"/>
            <a:ext cx="841200" cy="661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7854338" y="15731951"/>
            <a:ext cx="841075" cy="961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4855725" y="13803368"/>
            <a:ext cx="937200" cy="657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L.Allen</dc:creator>
</cp:coreProperties>
</file>