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720263" cy="176403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ill Sans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052" y="-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jp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66" Type="http://schemas.openxmlformats.org/officeDocument/2006/relationships/image" Target="../media/image64.png"/><Relationship Id="rId74" Type="http://schemas.openxmlformats.org/officeDocument/2006/relationships/image" Target="../media/image72.png"/><Relationship Id="rId5" Type="http://schemas.openxmlformats.org/officeDocument/2006/relationships/image" Target="../media/image3.png"/><Relationship Id="rId61" Type="http://schemas.openxmlformats.org/officeDocument/2006/relationships/image" Target="../media/image59.jpg"/><Relationship Id="rId19" Type="http://schemas.openxmlformats.org/officeDocument/2006/relationships/image" Target="../media/image17.png"/><Relationship Id="rId14" Type="http://schemas.openxmlformats.org/officeDocument/2006/relationships/image" Target="../media/image12.jpg"/><Relationship Id="rId22" Type="http://schemas.openxmlformats.org/officeDocument/2006/relationships/image" Target="../media/image20.jpg"/><Relationship Id="rId27" Type="http://schemas.openxmlformats.org/officeDocument/2006/relationships/image" Target="../media/image25.jpg"/><Relationship Id="rId30" Type="http://schemas.openxmlformats.org/officeDocument/2006/relationships/image" Target="../media/image28.jp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8" Type="http://schemas.openxmlformats.org/officeDocument/2006/relationships/image" Target="../media/image6.gif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jpg"/><Relationship Id="rId59" Type="http://schemas.openxmlformats.org/officeDocument/2006/relationships/image" Target="../media/image57.png"/><Relationship Id="rId67" Type="http://schemas.openxmlformats.org/officeDocument/2006/relationships/image" Target="../media/image65.jpg"/><Relationship Id="rId20" Type="http://schemas.openxmlformats.org/officeDocument/2006/relationships/image" Target="../media/image18.jp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jpg"/><Relationship Id="rId70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jpg"/><Relationship Id="rId73" Type="http://schemas.openxmlformats.org/officeDocument/2006/relationships/image" Target="../media/image71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39" Type="http://schemas.openxmlformats.org/officeDocument/2006/relationships/image" Target="../media/image37.jpg"/><Relationship Id="rId34" Type="http://schemas.openxmlformats.org/officeDocument/2006/relationships/image" Target="../media/image32.gif"/><Relationship Id="rId50" Type="http://schemas.openxmlformats.org/officeDocument/2006/relationships/image" Target="../media/image48.png"/><Relationship Id="rId55" Type="http://schemas.openxmlformats.org/officeDocument/2006/relationships/image" Target="../media/image53.jpg"/><Relationship Id="rId7" Type="http://schemas.openxmlformats.org/officeDocument/2006/relationships/image" Target="../media/image5.png"/><Relationship Id="rId71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4474" y="-25371"/>
            <a:ext cx="9726896" cy="17640299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71554" y="96723"/>
            <a:ext cx="9538141" cy="16578599"/>
          </a:xfrm>
          <a:prstGeom prst="rect">
            <a:avLst/>
          </a:prstGeom>
          <a:solidFill>
            <a:schemeClr val="lt1"/>
          </a:solidFill>
          <a:ln w="412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78922" y="14628305"/>
            <a:ext cx="6361359" cy="9033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878922" y="11539505"/>
            <a:ext cx="5993592" cy="9009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5400000" flipH="1">
            <a:off x="5633239" y="2680090"/>
            <a:ext cx="3975310" cy="323187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059034" y="8474432"/>
            <a:ext cx="5872237" cy="890153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2083672" y="5416379"/>
            <a:ext cx="5547750" cy="8677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820991" y="2319093"/>
            <a:ext cx="5827819" cy="9071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290189" y="2149678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463942" y="2319093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7289658" y="2032607"/>
            <a:ext cx="1443071" cy="148823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7416420" y="2212634"/>
            <a:ext cx="1212908" cy="114380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 rot="-5400000">
            <a:off x="992866" y="2404929"/>
            <a:ext cx="938427" cy="735967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419609" y="2347743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435255" y="2434276"/>
            <a:ext cx="8410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7693055" y="14417238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7868539" y="14638025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13"/>
          <p:cNvCxnSpPr/>
          <p:nvPr/>
        </p:nvCxnSpPr>
        <p:spPr>
          <a:xfrm rot="10800000">
            <a:off x="6399421" y="15276673"/>
            <a:ext cx="0" cy="40987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7" name="Google Shape;107;p13"/>
          <p:cNvCxnSpPr/>
          <p:nvPr/>
        </p:nvCxnSpPr>
        <p:spPr>
          <a:xfrm>
            <a:off x="7289658" y="14259848"/>
            <a:ext cx="0" cy="510128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8" name="Google Shape;108;p13"/>
          <p:cNvCxnSpPr/>
          <p:nvPr/>
        </p:nvCxnSpPr>
        <p:spPr>
          <a:xfrm flipH="1">
            <a:off x="5634826" y="14479245"/>
            <a:ext cx="5300" cy="338676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9" name="Google Shape;109;p13"/>
          <p:cNvCxnSpPr/>
          <p:nvPr/>
        </p:nvCxnSpPr>
        <p:spPr>
          <a:xfrm rot="10800000">
            <a:off x="4940772" y="15385987"/>
            <a:ext cx="0" cy="34283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4318095" y="14422778"/>
            <a:ext cx="1" cy="27618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1" name="Google Shape;111;p13"/>
          <p:cNvCxnSpPr/>
          <p:nvPr/>
        </p:nvCxnSpPr>
        <p:spPr>
          <a:xfrm rot="10800000" flipH="1">
            <a:off x="3803845" y="15301414"/>
            <a:ext cx="15575" cy="29124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2" name="Google Shape;112;p13"/>
          <p:cNvCxnSpPr/>
          <p:nvPr/>
        </p:nvCxnSpPr>
        <p:spPr>
          <a:xfrm>
            <a:off x="2562863" y="19190638"/>
            <a:ext cx="0" cy="5310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3" name="Google Shape;113;p13"/>
          <p:cNvCxnSpPr/>
          <p:nvPr/>
        </p:nvCxnSpPr>
        <p:spPr>
          <a:xfrm rot="10800000" flipH="1">
            <a:off x="2589135" y="15367730"/>
            <a:ext cx="13968" cy="34353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4" name="Google Shape;114;p13"/>
          <p:cNvCxnSpPr/>
          <p:nvPr/>
        </p:nvCxnSpPr>
        <p:spPr>
          <a:xfrm rot="10800000">
            <a:off x="2194783" y="12332233"/>
            <a:ext cx="0" cy="30031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5" name="Google Shape;115;p13"/>
          <p:cNvCxnSpPr/>
          <p:nvPr/>
        </p:nvCxnSpPr>
        <p:spPr>
          <a:xfrm rot="10800000" flipH="1">
            <a:off x="6988368" y="15329581"/>
            <a:ext cx="8420" cy="36728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6" name="Google Shape;116;p13"/>
          <p:cNvCxnSpPr/>
          <p:nvPr/>
        </p:nvCxnSpPr>
        <p:spPr>
          <a:xfrm rot="10800000">
            <a:off x="4548123" y="12302421"/>
            <a:ext cx="0" cy="31134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7" name="Google Shape;117;p13"/>
          <p:cNvCxnSpPr/>
          <p:nvPr/>
        </p:nvCxnSpPr>
        <p:spPr>
          <a:xfrm rot="10800000">
            <a:off x="6242007" y="12293910"/>
            <a:ext cx="0" cy="28395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8" name="Google Shape;118;p13"/>
          <p:cNvCxnSpPr/>
          <p:nvPr/>
        </p:nvCxnSpPr>
        <p:spPr>
          <a:xfrm rot="10800000" flipH="1">
            <a:off x="7113395" y="12313048"/>
            <a:ext cx="6379" cy="245683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9" name="Google Shape;119;p13"/>
          <p:cNvCxnSpPr/>
          <p:nvPr/>
        </p:nvCxnSpPr>
        <p:spPr>
          <a:xfrm flipH="1">
            <a:off x="8571528" y="10703291"/>
            <a:ext cx="793" cy="98981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0" name="Google Shape;120;p13"/>
          <p:cNvCxnSpPr/>
          <p:nvPr/>
        </p:nvCxnSpPr>
        <p:spPr>
          <a:xfrm rot="10800000">
            <a:off x="6493728" y="9156408"/>
            <a:ext cx="0" cy="403019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1" name="Google Shape;121;p13"/>
          <p:cNvCxnSpPr/>
          <p:nvPr/>
        </p:nvCxnSpPr>
        <p:spPr>
          <a:xfrm rot="10800000">
            <a:off x="4389710" y="9173669"/>
            <a:ext cx="0" cy="35081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2" name="Google Shape;122;p13"/>
          <p:cNvCxnSpPr/>
          <p:nvPr/>
        </p:nvCxnSpPr>
        <p:spPr>
          <a:xfrm>
            <a:off x="4561456" y="11313809"/>
            <a:ext cx="0" cy="33927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3" name="Google Shape;123;p13"/>
          <p:cNvSpPr txBox="1"/>
          <p:nvPr/>
        </p:nvSpPr>
        <p:spPr>
          <a:xfrm>
            <a:off x="1197060" y="8677062"/>
            <a:ext cx="99772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charity fundraising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3">
            <a:alphaModFix/>
          </a:blip>
          <a:srcRect b="30623"/>
          <a:stretch/>
        </p:blipFill>
        <p:spPr>
          <a:xfrm>
            <a:off x="1092971" y="8164800"/>
            <a:ext cx="749972" cy="561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3"/>
          <p:cNvCxnSpPr/>
          <p:nvPr/>
        </p:nvCxnSpPr>
        <p:spPr>
          <a:xfrm>
            <a:off x="2363371" y="11305921"/>
            <a:ext cx="0" cy="33927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6" name="Google Shape;126;p13"/>
          <p:cNvCxnSpPr/>
          <p:nvPr/>
        </p:nvCxnSpPr>
        <p:spPr>
          <a:xfrm rot="10800000">
            <a:off x="3069490" y="6200029"/>
            <a:ext cx="64144" cy="40369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7" name="Google Shape;127;p13"/>
          <p:cNvCxnSpPr/>
          <p:nvPr/>
        </p:nvCxnSpPr>
        <p:spPr>
          <a:xfrm>
            <a:off x="3518710" y="11297595"/>
            <a:ext cx="0" cy="33927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8" name="Google Shape;128;p13"/>
          <p:cNvCxnSpPr/>
          <p:nvPr/>
        </p:nvCxnSpPr>
        <p:spPr>
          <a:xfrm flipH="1">
            <a:off x="5520619" y="11293984"/>
            <a:ext cx="20320" cy="36069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9" name="Google Shape;129;p13"/>
          <p:cNvCxnSpPr/>
          <p:nvPr/>
        </p:nvCxnSpPr>
        <p:spPr>
          <a:xfrm>
            <a:off x="6399421" y="11331862"/>
            <a:ext cx="0" cy="32965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0" name="Google Shape;130;p13"/>
          <p:cNvCxnSpPr/>
          <p:nvPr/>
        </p:nvCxnSpPr>
        <p:spPr>
          <a:xfrm rot="10800000">
            <a:off x="6039473" y="6177087"/>
            <a:ext cx="0" cy="26129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1" name="Google Shape;131;p13"/>
          <p:cNvCxnSpPr/>
          <p:nvPr/>
        </p:nvCxnSpPr>
        <p:spPr>
          <a:xfrm>
            <a:off x="7208911" y="11271098"/>
            <a:ext cx="11339" cy="3389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2" name="Google Shape;132;p13"/>
          <p:cNvCxnSpPr/>
          <p:nvPr/>
        </p:nvCxnSpPr>
        <p:spPr>
          <a:xfrm flipH="1">
            <a:off x="3782417" y="8353661"/>
            <a:ext cx="2987" cy="359112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3" name="Google Shape;133;p13"/>
          <p:cNvCxnSpPr/>
          <p:nvPr/>
        </p:nvCxnSpPr>
        <p:spPr>
          <a:xfrm rot="10800000">
            <a:off x="4104385" y="3195692"/>
            <a:ext cx="0" cy="31345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4" name="Google Shape;134;p13"/>
          <p:cNvCxnSpPr/>
          <p:nvPr/>
        </p:nvCxnSpPr>
        <p:spPr>
          <a:xfrm rot="10800000" flipH="1">
            <a:off x="2683288" y="3098769"/>
            <a:ext cx="10318" cy="24237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5" name="Google Shape;135;p13"/>
          <p:cNvCxnSpPr/>
          <p:nvPr/>
        </p:nvCxnSpPr>
        <p:spPr>
          <a:xfrm rot="10800000" flipH="1">
            <a:off x="6574360" y="3064152"/>
            <a:ext cx="1809" cy="26308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6" name="Google Shape;136;p13"/>
          <p:cNvCxnSpPr/>
          <p:nvPr/>
        </p:nvCxnSpPr>
        <p:spPr>
          <a:xfrm>
            <a:off x="2423228" y="5252040"/>
            <a:ext cx="0" cy="33887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7" name="Google Shape;137;p13"/>
          <p:cNvCxnSpPr/>
          <p:nvPr/>
        </p:nvCxnSpPr>
        <p:spPr>
          <a:xfrm flipH="1">
            <a:off x="3552995" y="5237967"/>
            <a:ext cx="11581" cy="31998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8" name="Google Shape;138;p13"/>
          <p:cNvCxnSpPr/>
          <p:nvPr/>
        </p:nvCxnSpPr>
        <p:spPr>
          <a:xfrm>
            <a:off x="5674124" y="2067491"/>
            <a:ext cx="0" cy="33066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9" name="Google Shape;139;p13"/>
          <p:cNvCxnSpPr/>
          <p:nvPr/>
        </p:nvCxnSpPr>
        <p:spPr>
          <a:xfrm>
            <a:off x="6481113" y="5220099"/>
            <a:ext cx="0" cy="31036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40" name="Google Shape;140;p13"/>
          <p:cNvCxnSpPr/>
          <p:nvPr/>
        </p:nvCxnSpPr>
        <p:spPr>
          <a:xfrm>
            <a:off x="7620894" y="5131383"/>
            <a:ext cx="437698" cy="320896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1" name="Google Shape;141;p13"/>
          <p:cNvSpPr txBox="1"/>
          <p:nvPr/>
        </p:nvSpPr>
        <p:spPr>
          <a:xfrm>
            <a:off x="-11100" y="16797415"/>
            <a:ext cx="9726900" cy="892512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</a:t>
            </a:r>
            <a:r>
              <a:rPr lang="en-US" sz="2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•   </a:t>
            </a:r>
            <a:r>
              <a:rPr lang="en-US" sz="2400" b="0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•   </a:t>
            </a:r>
            <a:r>
              <a:rPr lang="en-US" sz="24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Manufacture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•  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Evaluate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13"/>
          <p:cNvCxnSpPr/>
          <p:nvPr/>
        </p:nvCxnSpPr>
        <p:spPr>
          <a:xfrm rot="10800000">
            <a:off x="8300423" y="9139076"/>
            <a:ext cx="569578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43" name="Google Shape;143;p13"/>
          <p:cNvSpPr txBox="1"/>
          <p:nvPr/>
        </p:nvSpPr>
        <p:spPr>
          <a:xfrm>
            <a:off x="2250523" y="130207"/>
            <a:ext cx="553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Technology AT PLECKGATE </a:t>
            </a: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3"/>
          <p:cNvSpPr txBox="1"/>
          <p:nvPr/>
        </p:nvSpPr>
        <p:spPr>
          <a:xfrm>
            <a:off x="2341760" y="443732"/>
            <a:ext cx="525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10 LEARNING JOURNEY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3" descr="Image result for pleckgate high scho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2401" y="295086"/>
            <a:ext cx="898188" cy="89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3"/>
          <p:cNvSpPr/>
          <p:nvPr/>
        </p:nvSpPr>
        <p:spPr>
          <a:xfrm rot="-5400000" flipH="1">
            <a:off x="106545" y="5767992"/>
            <a:ext cx="3975310" cy="323187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3"/>
          <p:cNvSpPr/>
          <p:nvPr/>
        </p:nvSpPr>
        <p:spPr>
          <a:xfrm rot="5400000" flipH="1">
            <a:off x="5823015" y="8818717"/>
            <a:ext cx="3975310" cy="323187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3"/>
          <p:cNvSpPr/>
          <p:nvPr/>
        </p:nvSpPr>
        <p:spPr>
          <a:xfrm rot="-5400000" flipH="1">
            <a:off x="-110261" y="11923294"/>
            <a:ext cx="3975310" cy="323187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3"/>
          <p:cNvSpPr/>
          <p:nvPr/>
        </p:nvSpPr>
        <p:spPr>
          <a:xfrm>
            <a:off x="110567" y="12768932"/>
            <a:ext cx="1432287" cy="15405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3"/>
          <p:cNvSpPr/>
          <p:nvPr/>
        </p:nvSpPr>
        <p:spPr>
          <a:xfrm>
            <a:off x="280400" y="12987835"/>
            <a:ext cx="1119491" cy="10607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13"/>
          <p:cNvCxnSpPr/>
          <p:nvPr/>
        </p:nvCxnSpPr>
        <p:spPr>
          <a:xfrm rot="10800000" flipH="1">
            <a:off x="1661743" y="9307300"/>
            <a:ext cx="135248" cy="273244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2" name="Google Shape;152;p13"/>
          <p:cNvCxnSpPr/>
          <p:nvPr/>
        </p:nvCxnSpPr>
        <p:spPr>
          <a:xfrm>
            <a:off x="4436653" y="2067491"/>
            <a:ext cx="0" cy="39651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3" name="Google Shape;153;p13"/>
          <p:cNvCxnSpPr/>
          <p:nvPr/>
        </p:nvCxnSpPr>
        <p:spPr>
          <a:xfrm flipH="1">
            <a:off x="4694342" y="5252040"/>
            <a:ext cx="40558" cy="37379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4" name="Google Shape;154;p13"/>
          <p:cNvSpPr/>
          <p:nvPr/>
        </p:nvSpPr>
        <p:spPr>
          <a:xfrm>
            <a:off x="7356892" y="11296748"/>
            <a:ext cx="1412377" cy="14726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7560690" y="11562867"/>
            <a:ext cx="1024521" cy="96445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842578" y="5186716"/>
            <a:ext cx="1533381" cy="141700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998181" y="5291968"/>
            <a:ext cx="1217529" cy="112408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3"/>
          <p:cNvCxnSpPr>
            <a:stCxn id="159" idx="1"/>
          </p:cNvCxnSpPr>
          <p:nvPr/>
        </p:nvCxnSpPr>
        <p:spPr>
          <a:xfrm>
            <a:off x="8223907" y="4233112"/>
            <a:ext cx="224700" cy="32820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0" name="Google Shape;160;p13"/>
          <p:cNvCxnSpPr/>
          <p:nvPr/>
        </p:nvCxnSpPr>
        <p:spPr>
          <a:xfrm rot="10800000" flipH="1">
            <a:off x="5675797" y="3149298"/>
            <a:ext cx="1809" cy="26308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1" name="Google Shape;161;p13"/>
          <p:cNvCxnSpPr/>
          <p:nvPr/>
        </p:nvCxnSpPr>
        <p:spPr>
          <a:xfrm flipH="1">
            <a:off x="1622895" y="14333950"/>
            <a:ext cx="174096" cy="282921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2" name="Google Shape;162;p13"/>
          <p:cNvCxnSpPr/>
          <p:nvPr/>
        </p:nvCxnSpPr>
        <p:spPr>
          <a:xfrm rot="10800000" flipH="1">
            <a:off x="3470367" y="12368541"/>
            <a:ext cx="236" cy="277434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3" name="Google Shape;163;p13"/>
          <p:cNvCxnSpPr/>
          <p:nvPr/>
        </p:nvCxnSpPr>
        <p:spPr>
          <a:xfrm>
            <a:off x="6488265" y="8345258"/>
            <a:ext cx="0" cy="394150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4" name="Google Shape;164;p13"/>
          <p:cNvCxnSpPr/>
          <p:nvPr/>
        </p:nvCxnSpPr>
        <p:spPr>
          <a:xfrm rot="10800000">
            <a:off x="5301390" y="12285806"/>
            <a:ext cx="0" cy="34674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5" name="Google Shape;165;p13"/>
          <p:cNvCxnSpPr/>
          <p:nvPr/>
        </p:nvCxnSpPr>
        <p:spPr>
          <a:xfrm flipH="1">
            <a:off x="2509652" y="8274591"/>
            <a:ext cx="15324" cy="39921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6" name="Google Shape;166;p13"/>
          <p:cNvCxnSpPr/>
          <p:nvPr/>
        </p:nvCxnSpPr>
        <p:spPr>
          <a:xfrm rot="10800000" flipH="1">
            <a:off x="705539" y="8544204"/>
            <a:ext cx="241470" cy="37530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7" name="Google Shape;167;p13"/>
          <p:cNvCxnSpPr/>
          <p:nvPr/>
        </p:nvCxnSpPr>
        <p:spPr>
          <a:xfrm rot="10800000">
            <a:off x="1228168" y="7443008"/>
            <a:ext cx="467822" cy="7811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8" name="Google Shape;168;p13"/>
          <p:cNvCxnSpPr/>
          <p:nvPr/>
        </p:nvCxnSpPr>
        <p:spPr>
          <a:xfrm flipH="1">
            <a:off x="1137471" y="6982122"/>
            <a:ext cx="524271" cy="35866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9" name="Google Shape;169;p13"/>
          <p:cNvCxnSpPr/>
          <p:nvPr/>
        </p:nvCxnSpPr>
        <p:spPr>
          <a:xfrm flipH="1">
            <a:off x="4550356" y="8009565"/>
            <a:ext cx="223990" cy="683615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0" name="Google Shape;170;p13"/>
          <p:cNvCxnSpPr/>
          <p:nvPr/>
        </p:nvCxnSpPr>
        <p:spPr>
          <a:xfrm rot="10800000" flipH="1">
            <a:off x="4468124" y="6182959"/>
            <a:ext cx="5462" cy="443045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1" name="Google Shape;171;p13"/>
          <p:cNvCxnSpPr/>
          <p:nvPr/>
        </p:nvCxnSpPr>
        <p:spPr>
          <a:xfrm rot="10800000">
            <a:off x="6831788" y="6149249"/>
            <a:ext cx="0" cy="253900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2" name="Google Shape;172;p13"/>
          <p:cNvCxnSpPr/>
          <p:nvPr/>
        </p:nvCxnSpPr>
        <p:spPr>
          <a:xfrm>
            <a:off x="6735607" y="2096579"/>
            <a:ext cx="0" cy="394150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3" name="Google Shape;173;p13"/>
          <p:cNvCxnSpPr/>
          <p:nvPr/>
        </p:nvCxnSpPr>
        <p:spPr>
          <a:xfrm>
            <a:off x="3327881" y="2069860"/>
            <a:ext cx="0" cy="394150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4" name="Google Shape;174;p13"/>
          <p:cNvCxnSpPr/>
          <p:nvPr/>
        </p:nvCxnSpPr>
        <p:spPr>
          <a:xfrm rot="10800000">
            <a:off x="7947027" y="6061986"/>
            <a:ext cx="300608" cy="436374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75" name="Google Shape;175;p13" descr="Image result for pleckgate high scho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262" y="303238"/>
            <a:ext cx="898188" cy="8981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13"/>
          <p:cNvCxnSpPr/>
          <p:nvPr/>
        </p:nvCxnSpPr>
        <p:spPr>
          <a:xfrm>
            <a:off x="7875450" y="8328620"/>
            <a:ext cx="1" cy="39378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7" name="Google Shape;177;p13"/>
          <p:cNvSpPr/>
          <p:nvPr/>
        </p:nvSpPr>
        <p:spPr>
          <a:xfrm>
            <a:off x="4587877" y="8098626"/>
            <a:ext cx="1412377" cy="14726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4758861" y="8353661"/>
            <a:ext cx="1024521" cy="96445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13"/>
          <p:cNvCxnSpPr/>
          <p:nvPr/>
        </p:nvCxnSpPr>
        <p:spPr>
          <a:xfrm>
            <a:off x="1076387" y="11454027"/>
            <a:ext cx="447079" cy="464203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0" name="Google Shape;180;p13"/>
          <p:cNvCxnSpPr/>
          <p:nvPr/>
        </p:nvCxnSpPr>
        <p:spPr>
          <a:xfrm rot="10800000" flipH="1">
            <a:off x="8120923" y="9739198"/>
            <a:ext cx="405717" cy="11502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1" name="Google Shape;181;p13"/>
          <p:cNvCxnSpPr/>
          <p:nvPr/>
        </p:nvCxnSpPr>
        <p:spPr>
          <a:xfrm>
            <a:off x="8247635" y="10447181"/>
            <a:ext cx="374202" cy="360038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2" name="Google Shape;182;p13"/>
          <p:cNvCxnSpPr/>
          <p:nvPr/>
        </p:nvCxnSpPr>
        <p:spPr>
          <a:xfrm flipH="1">
            <a:off x="8702371" y="8557406"/>
            <a:ext cx="262172" cy="50810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3" name="Google Shape;183;p13"/>
          <p:cNvSpPr txBox="1"/>
          <p:nvPr/>
        </p:nvSpPr>
        <p:spPr>
          <a:xfrm>
            <a:off x="7871547" y="14809902"/>
            <a:ext cx="8410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3"/>
          <p:cNvSpPr txBox="1"/>
          <p:nvPr/>
        </p:nvSpPr>
        <p:spPr>
          <a:xfrm>
            <a:off x="7861297" y="14761007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3" descr="Image result for Accessfm clipart"/>
          <p:cNvPicPr preferRelativeResize="0"/>
          <p:nvPr/>
        </p:nvPicPr>
        <p:blipFill rotWithShape="1">
          <a:blip r:embed="rId5">
            <a:alphaModFix/>
          </a:blip>
          <a:srcRect l="3746" t="13246" r="16962" b="22018"/>
          <a:stretch/>
        </p:blipFill>
        <p:spPr>
          <a:xfrm>
            <a:off x="2423228" y="1714730"/>
            <a:ext cx="735325" cy="33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3" descr="Rocket"/>
          <p:cNvPicPr preferRelativeResize="0"/>
          <p:nvPr/>
        </p:nvPicPr>
        <p:blipFill rotWithShape="1">
          <a:blip r:embed="rId6">
            <a:alphaModFix/>
          </a:blip>
          <a:srcRect l="34384" r="31233"/>
          <a:stretch/>
        </p:blipFill>
        <p:spPr>
          <a:xfrm>
            <a:off x="4791260" y="1572124"/>
            <a:ext cx="466357" cy="76050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3"/>
          <p:cNvSpPr txBox="1"/>
          <p:nvPr/>
        </p:nvSpPr>
        <p:spPr>
          <a:xfrm>
            <a:off x="3871206" y="1454240"/>
            <a:ext cx="11308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Evaluation</a:t>
            </a:r>
            <a:endParaRPr/>
          </a:p>
        </p:txBody>
      </p:sp>
      <p:pic>
        <p:nvPicPr>
          <p:cNvPr id="188" name="Google Shape;188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31788" y="1451693"/>
            <a:ext cx="754245" cy="55384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3"/>
          <p:cNvSpPr txBox="1"/>
          <p:nvPr/>
        </p:nvSpPr>
        <p:spPr>
          <a:xfrm>
            <a:off x="6161344" y="1286437"/>
            <a:ext cx="8255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Brief</a:t>
            </a:r>
            <a:endParaRPr/>
          </a:p>
        </p:txBody>
      </p:sp>
      <p:pic>
        <p:nvPicPr>
          <p:cNvPr id="190" name="Google Shape;190;p13" descr="Image result for star diagram evaluation"/>
          <p:cNvPicPr preferRelativeResize="0"/>
          <p:nvPr/>
        </p:nvPicPr>
        <p:blipFill rotWithShape="1">
          <a:blip r:embed="rId8">
            <a:alphaModFix/>
          </a:blip>
          <a:srcRect r="2874" b="9269"/>
          <a:stretch/>
        </p:blipFill>
        <p:spPr>
          <a:xfrm>
            <a:off x="5793350" y="1654295"/>
            <a:ext cx="512361" cy="47863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3"/>
          <p:cNvSpPr txBox="1"/>
          <p:nvPr/>
        </p:nvSpPr>
        <p:spPr>
          <a:xfrm>
            <a:off x="2899068" y="1329473"/>
            <a:ext cx="8255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 product analysis</a:t>
            </a:r>
            <a:endParaRPr/>
          </a:p>
        </p:txBody>
      </p:sp>
      <p:pic>
        <p:nvPicPr>
          <p:cNvPr id="192" name="Google Shape;192;p13" descr="Interview clipart questionnaire, Interview questionnaire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31788" y="3380962"/>
            <a:ext cx="525104" cy="47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3" descr="Library of svg transparent download of bar graph png files 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65926" y="3375223"/>
            <a:ext cx="681606" cy="39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3" descr="152 Stipulation Stock Vector Illustration And Royalty Free ..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020957" y="3330519"/>
            <a:ext cx="484880" cy="4848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3"/>
          <p:cNvSpPr txBox="1"/>
          <p:nvPr/>
        </p:nvSpPr>
        <p:spPr>
          <a:xfrm>
            <a:off x="2180814" y="3590647"/>
            <a:ext cx="8886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Specification</a:t>
            </a:r>
            <a:endParaRPr/>
          </a:p>
        </p:txBody>
      </p:sp>
      <p:sp>
        <p:nvSpPr>
          <p:cNvPr id="196" name="Google Shape;196;p13"/>
          <p:cNvSpPr txBox="1"/>
          <p:nvPr/>
        </p:nvSpPr>
        <p:spPr>
          <a:xfrm>
            <a:off x="6041854" y="3297819"/>
            <a:ext cx="825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Research</a:t>
            </a:r>
            <a:endParaRPr/>
          </a:p>
        </p:txBody>
      </p:sp>
      <p:sp>
        <p:nvSpPr>
          <p:cNvPr id="197" name="Google Shape;197;p13"/>
          <p:cNvSpPr txBox="1"/>
          <p:nvPr/>
        </p:nvSpPr>
        <p:spPr>
          <a:xfrm>
            <a:off x="3887078" y="3790428"/>
            <a:ext cx="825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Analysis</a:t>
            </a:r>
            <a:endParaRPr/>
          </a:p>
        </p:txBody>
      </p:sp>
      <p:sp>
        <p:nvSpPr>
          <p:cNvPr id="198" name="Google Shape;198;p13"/>
          <p:cNvSpPr txBox="1"/>
          <p:nvPr/>
        </p:nvSpPr>
        <p:spPr>
          <a:xfrm>
            <a:off x="5520619" y="3618746"/>
            <a:ext cx="7380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 questions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99" name="Google Shape;199;p13" descr="Question Mark Drawing transparent PNG - Stick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094056" y="3369887"/>
            <a:ext cx="508509" cy="50850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3"/>
          <p:cNvSpPr txBox="1"/>
          <p:nvPr/>
        </p:nvSpPr>
        <p:spPr>
          <a:xfrm>
            <a:off x="7607450" y="2482068"/>
            <a:ext cx="8410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HT6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3"/>
          <p:cNvSpPr txBox="1"/>
          <p:nvPr/>
        </p:nvSpPr>
        <p:spPr>
          <a:xfrm>
            <a:off x="1169727" y="5578230"/>
            <a:ext cx="8410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HT5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4929196" y="8542333"/>
            <a:ext cx="8410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HT4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7640717" y="11779241"/>
            <a:ext cx="8410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HT3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424615" y="13277641"/>
            <a:ext cx="8410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HT2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13"/>
          <p:cNvCxnSpPr/>
          <p:nvPr/>
        </p:nvCxnSpPr>
        <p:spPr>
          <a:xfrm rot="10800000" flipH="1">
            <a:off x="718388" y="15091594"/>
            <a:ext cx="419083" cy="532841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06" name="Google Shape;206;p13"/>
          <p:cNvSpPr txBox="1"/>
          <p:nvPr/>
        </p:nvSpPr>
        <p:spPr>
          <a:xfrm>
            <a:off x="5135364" y="1499359"/>
            <a:ext cx="9199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Task analysis </a:t>
            </a:r>
            <a:endParaRPr/>
          </a:p>
        </p:txBody>
      </p:sp>
      <p:sp>
        <p:nvSpPr>
          <p:cNvPr id="207" name="Google Shape;207;p13"/>
          <p:cNvSpPr txBox="1"/>
          <p:nvPr/>
        </p:nvSpPr>
        <p:spPr>
          <a:xfrm>
            <a:off x="1957292" y="14865092"/>
            <a:ext cx="11763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Trinket Box</a:t>
            </a:r>
            <a:endParaRPr dirty="0"/>
          </a:p>
        </p:txBody>
      </p:sp>
      <p:sp>
        <p:nvSpPr>
          <p:cNvPr id="208" name="Google Shape;208;p13"/>
          <p:cNvSpPr txBox="1"/>
          <p:nvPr/>
        </p:nvSpPr>
        <p:spPr>
          <a:xfrm>
            <a:off x="4500385" y="14947190"/>
            <a:ext cx="18053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Core exam content</a:t>
            </a:r>
            <a:endParaRPr/>
          </a:p>
        </p:txBody>
      </p:sp>
      <p:sp>
        <p:nvSpPr>
          <p:cNvPr id="209" name="Google Shape;209;p13"/>
          <p:cNvSpPr txBox="1"/>
          <p:nvPr/>
        </p:nvSpPr>
        <p:spPr>
          <a:xfrm>
            <a:off x="7094340" y="13418897"/>
            <a:ext cx="825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cycle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/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13">
            <a:alphaModFix/>
          </a:blip>
          <a:srcRect l="15945" t="3884" r="16522"/>
          <a:stretch/>
        </p:blipFill>
        <p:spPr>
          <a:xfrm>
            <a:off x="1561991" y="15672367"/>
            <a:ext cx="703814" cy="68898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3"/>
          <p:cNvSpPr txBox="1"/>
          <p:nvPr/>
        </p:nvSpPr>
        <p:spPr>
          <a:xfrm>
            <a:off x="697966" y="15888596"/>
            <a:ext cx="825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Sources</a:t>
            </a:r>
            <a:endParaRPr/>
          </a:p>
        </p:txBody>
      </p:sp>
      <p:pic>
        <p:nvPicPr>
          <p:cNvPr id="212" name="Google Shape;212;p13" descr="Image result for lego man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624598" y="15737953"/>
            <a:ext cx="404712" cy="56959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 txBox="1"/>
          <p:nvPr/>
        </p:nvSpPr>
        <p:spPr>
          <a:xfrm>
            <a:off x="2423228" y="16372875"/>
            <a:ext cx="8255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PPE</a:t>
            </a:r>
            <a:endParaRPr/>
          </a:p>
        </p:txBody>
      </p:sp>
      <p:sp>
        <p:nvSpPr>
          <p:cNvPr id="214" name="Google Shape;214;p13"/>
          <p:cNvSpPr txBox="1"/>
          <p:nvPr/>
        </p:nvSpPr>
        <p:spPr>
          <a:xfrm>
            <a:off x="4606729" y="15696862"/>
            <a:ext cx="8255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  <a:endParaRPr/>
          </a:p>
        </p:txBody>
      </p:sp>
      <p:sp>
        <p:nvSpPr>
          <p:cNvPr id="215" name="Google Shape;215;p13"/>
          <p:cNvSpPr txBox="1"/>
          <p:nvPr/>
        </p:nvSpPr>
        <p:spPr>
          <a:xfrm>
            <a:off x="6996787" y="15612389"/>
            <a:ext cx="11810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moral issues in designing  </a:t>
            </a:r>
            <a:endParaRPr/>
          </a:p>
        </p:txBody>
      </p:sp>
      <p:pic>
        <p:nvPicPr>
          <p:cNvPr id="216" name="Google Shape;216;p13" descr="Robot Artificial intelligence Drawing Computer Icons Cyborg, robot,  electronics, text, hand png | PNGWi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092230" y="15640858"/>
            <a:ext cx="558541" cy="55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 descr="COMPETENCIES, CE MARKING, NOTIFIED BODY, ACCREDITATION, AUTHORIZATION,  MANDATE : TECHNICKÝ SKÚŠOBNÝ ÚSTAV Piešťany, š.p. - certifikácia, skúšanie,  metrológia, inšpekcie :.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510100" y="22116516"/>
            <a:ext cx="139742" cy="9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 descr="OIl production plant. Sketch style drawing isolated on a white background.  Stock Vector Image by ©Aen_Seidhe #222759078"/>
          <p:cNvPicPr preferRelativeResize="0"/>
          <p:nvPr/>
        </p:nvPicPr>
        <p:blipFill rotWithShape="1">
          <a:blip r:embed="rId17">
            <a:alphaModFix/>
          </a:blip>
          <a:srcRect t="12939" b="18799"/>
          <a:stretch/>
        </p:blipFill>
        <p:spPr>
          <a:xfrm>
            <a:off x="1532598" y="13364381"/>
            <a:ext cx="945960" cy="684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 descr="What is enterprise culture and how it influences your business? – Grow  Enterprise"/>
          <p:cNvPicPr preferRelativeResize="0"/>
          <p:nvPr/>
        </p:nvPicPr>
        <p:blipFill rotWithShape="1">
          <a:blip r:embed="rId18">
            <a:alphaModFix/>
          </a:blip>
          <a:srcRect l="33631" t="23485" r="45938" b="59981"/>
          <a:stretch/>
        </p:blipFill>
        <p:spPr>
          <a:xfrm>
            <a:off x="7416420" y="16033522"/>
            <a:ext cx="800728" cy="51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 descr="Understanding the Product Life Cycle - Business 2 Community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110336" y="13818754"/>
            <a:ext cx="804717" cy="69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 descr="Nuclear Power Plant Sketch Images, Stock Photos &amp; Vectors | Shutterstock"/>
          <p:cNvPicPr preferRelativeResize="0"/>
          <p:nvPr/>
        </p:nvPicPr>
        <p:blipFill rotWithShape="1">
          <a:blip r:embed="rId20">
            <a:alphaModFix/>
          </a:blip>
          <a:srcRect l="19403" t="19967" r="16793" b="26181"/>
          <a:stretch/>
        </p:blipFill>
        <p:spPr>
          <a:xfrm>
            <a:off x="1758337" y="13934231"/>
            <a:ext cx="664892" cy="60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 descr="Sustainability Paper Drawing Nonwoven Fabric, PNG, 700x590px, Sustainability,  Advertising, Area, Artwork, Bag Download Free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000254" y="15902519"/>
            <a:ext cx="934179" cy="67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 descr="Abstract Doodle Drawing Design Artwork of Valentine`s Day Decoration  Template. Drawing Style of Free Hand Party Background. Stock Vector -  Illustration of artwork, concept: 20976562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680006" y="15968493"/>
            <a:ext cx="915323" cy="6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3" descr="One Continuous Line Drawing Artificial Intelligence. Technology Virtual  Concept Royalty Free Cliparts, Vectors, And Stock Illustration. Image  95827086.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987906" y="14038720"/>
            <a:ext cx="515055" cy="51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 descr="A Fossil Fuel Power Station As an Example of Inefficient and Environment  Damaging Technology. Stock Vector - Illustration of environmentalism,  plant: 130209664"/>
          <p:cNvPicPr preferRelativeResize="0"/>
          <p:nvPr/>
        </p:nvPicPr>
        <p:blipFill rotWithShape="1">
          <a:blip r:embed="rId24">
            <a:alphaModFix/>
          </a:blip>
          <a:srcRect l="10140" t="9754" r="18397" b="15097"/>
          <a:stretch/>
        </p:blipFill>
        <p:spPr>
          <a:xfrm>
            <a:off x="170442" y="15640858"/>
            <a:ext cx="641786" cy="71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3" descr="Renewable Energy Drawings Images, Stock Photos &amp; Vectors | Shutterstock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07180" y="14884819"/>
            <a:ext cx="582927" cy="6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3"/>
          <p:cNvSpPr txBox="1"/>
          <p:nvPr/>
        </p:nvSpPr>
        <p:spPr>
          <a:xfrm>
            <a:off x="3069490" y="16295864"/>
            <a:ext cx="10231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ideas</a:t>
            </a:r>
            <a:endParaRPr/>
          </a:p>
        </p:txBody>
      </p:sp>
      <p:sp>
        <p:nvSpPr>
          <p:cNvPr id="228" name="Google Shape;228;p13"/>
          <p:cNvSpPr txBox="1"/>
          <p:nvPr/>
        </p:nvSpPr>
        <p:spPr>
          <a:xfrm>
            <a:off x="1366769" y="13993898"/>
            <a:ext cx="4949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Fuels</a:t>
            </a:r>
            <a:endParaRPr/>
          </a:p>
        </p:txBody>
      </p:sp>
      <p:sp>
        <p:nvSpPr>
          <p:cNvPr id="229" name="Google Shape;229;p13"/>
          <p:cNvSpPr txBox="1"/>
          <p:nvPr/>
        </p:nvSpPr>
        <p:spPr>
          <a:xfrm>
            <a:off x="5813137" y="15747298"/>
            <a:ext cx="98514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endParaRPr/>
          </a:p>
        </p:txBody>
      </p:sp>
      <p:sp>
        <p:nvSpPr>
          <p:cNvPr id="230" name="Google Shape;230;p13"/>
          <p:cNvSpPr txBox="1"/>
          <p:nvPr/>
        </p:nvSpPr>
        <p:spPr>
          <a:xfrm>
            <a:off x="5159508" y="13753863"/>
            <a:ext cx="67937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 &amp; AR</a:t>
            </a:r>
            <a:endParaRPr/>
          </a:p>
        </p:txBody>
      </p:sp>
      <p:pic>
        <p:nvPicPr>
          <p:cNvPr id="231" name="Google Shape;231;p13" descr="Planned Obsolescence png images | PNGEgg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6369849" y="13676058"/>
            <a:ext cx="431973" cy="80863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3"/>
          <p:cNvSpPr txBox="1"/>
          <p:nvPr/>
        </p:nvSpPr>
        <p:spPr>
          <a:xfrm>
            <a:off x="6039473" y="13194448"/>
            <a:ext cx="10548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Planned obsolescence</a:t>
            </a:r>
            <a:endParaRPr/>
          </a:p>
        </p:txBody>
      </p:sp>
      <p:pic>
        <p:nvPicPr>
          <p:cNvPr id="233" name="Google Shape;233;p13" descr="Crash Course: Augmented Reality - 3D modeling in AR"/>
          <p:cNvPicPr preferRelativeResize="0"/>
          <p:nvPr/>
        </p:nvPicPr>
        <p:blipFill rotWithShape="1">
          <a:blip r:embed="rId27">
            <a:alphaModFix/>
          </a:blip>
          <a:srcRect l="33188"/>
          <a:stretch/>
        </p:blipFill>
        <p:spPr>
          <a:xfrm>
            <a:off x="5562062" y="13968661"/>
            <a:ext cx="695070" cy="52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 descr="Workplace Technical Project Drawing With Engineering Tools Construction  Background Stock Photo - Download Image Now - iStock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654994" y="13955722"/>
            <a:ext cx="832800" cy="5541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3"/>
          <p:cNvCxnSpPr/>
          <p:nvPr/>
        </p:nvCxnSpPr>
        <p:spPr>
          <a:xfrm>
            <a:off x="3243260" y="14479245"/>
            <a:ext cx="0" cy="510128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6" name="Google Shape;236;p13"/>
          <p:cNvSpPr txBox="1"/>
          <p:nvPr/>
        </p:nvSpPr>
        <p:spPr>
          <a:xfrm>
            <a:off x="2731643" y="13651407"/>
            <a:ext cx="8593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Trinket Box Project</a:t>
            </a:r>
            <a:endParaRPr dirty="0"/>
          </a:p>
        </p:txBody>
      </p:sp>
      <p:pic>
        <p:nvPicPr>
          <p:cNvPr id="237" name="Google Shape;237;p13" descr="Image result for Clipart playsam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 rot="4315890">
            <a:off x="3892805" y="4370990"/>
            <a:ext cx="360583" cy="53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3" descr="Image result for pillar drill clipart"/>
          <p:cNvPicPr preferRelativeResize="0"/>
          <p:nvPr/>
        </p:nvPicPr>
        <p:blipFill rotWithShape="1">
          <a:blip r:embed="rId30">
            <a:alphaModFix/>
          </a:blip>
          <a:srcRect l="15589"/>
          <a:stretch/>
        </p:blipFill>
        <p:spPr>
          <a:xfrm>
            <a:off x="3586515" y="12554847"/>
            <a:ext cx="511088" cy="64109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3"/>
          <p:cNvSpPr txBox="1"/>
          <p:nvPr/>
        </p:nvSpPr>
        <p:spPr>
          <a:xfrm>
            <a:off x="223610" y="11304497"/>
            <a:ext cx="147396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and safety</a:t>
            </a:r>
            <a:endParaRPr/>
          </a:p>
        </p:txBody>
      </p:sp>
      <p:pic>
        <p:nvPicPr>
          <p:cNvPr id="240" name="Google Shape;240;p13" descr="Image result for clipart health and safety"/>
          <p:cNvPicPr preferRelativeResize="0"/>
          <p:nvPr/>
        </p:nvPicPr>
        <p:blipFill rotWithShape="1">
          <a:blip r:embed="rId31">
            <a:alphaModFix/>
          </a:blip>
          <a:srcRect l="18228" t="3124" r="37185" b="11699"/>
          <a:stretch/>
        </p:blipFill>
        <p:spPr>
          <a:xfrm>
            <a:off x="317083" y="11510396"/>
            <a:ext cx="339352" cy="69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3" descr="Related image"/>
          <p:cNvPicPr preferRelativeResize="0"/>
          <p:nvPr/>
        </p:nvPicPr>
        <p:blipFill rotWithShape="1">
          <a:blip r:embed="rId32">
            <a:alphaModFix/>
          </a:blip>
          <a:srcRect l="12316" t="11331" r="14396" b="14210"/>
          <a:stretch/>
        </p:blipFill>
        <p:spPr>
          <a:xfrm rot="-6789771">
            <a:off x="1634660" y="12525278"/>
            <a:ext cx="436240" cy="44321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3"/>
          <p:cNvSpPr txBox="1"/>
          <p:nvPr/>
        </p:nvSpPr>
        <p:spPr>
          <a:xfrm>
            <a:off x="4328200" y="11067938"/>
            <a:ext cx="8255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Fret Saw</a:t>
            </a:r>
            <a:endParaRPr/>
          </a:p>
        </p:txBody>
      </p:sp>
      <p:sp>
        <p:nvSpPr>
          <p:cNvPr id="243" name="Google Shape;243;p13"/>
          <p:cNvSpPr txBox="1"/>
          <p:nvPr/>
        </p:nvSpPr>
        <p:spPr>
          <a:xfrm>
            <a:off x="3752099" y="13462039"/>
            <a:ext cx="102782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Mood Boards</a:t>
            </a:r>
            <a:endParaRPr/>
          </a:p>
        </p:txBody>
      </p:sp>
      <p:pic>
        <p:nvPicPr>
          <p:cNvPr id="244" name="Google Shape;244;p13" descr="Image result for mood board clipart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3948021" y="13730467"/>
            <a:ext cx="617233" cy="60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 descr="Related image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3847442" y="10794204"/>
            <a:ext cx="628739" cy="53969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3"/>
          <p:cNvSpPr txBox="1"/>
          <p:nvPr/>
        </p:nvSpPr>
        <p:spPr>
          <a:xfrm>
            <a:off x="1485820" y="12993800"/>
            <a:ext cx="104996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Marking out</a:t>
            </a:r>
            <a:endParaRPr/>
          </a:p>
        </p:txBody>
      </p:sp>
      <p:sp>
        <p:nvSpPr>
          <p:cNvPr id="247" name="Google Shape;247;p13"/>
          <p:cNvSpPr txBox="1"/>
          <p:nvPr/>
        </p:nvSpPr>
        <p:spPr>
          <a:xfrm>
            <a:off x="3819420" y="15624435"/>
            <a:ext cx="11712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Production techniques </a:t>
            </a:r>
            <a:endParaRPr/>
          </a:p>
        </p:txBody>
      </p:sp>
      <p:pic>
        <p:nvPicPr>
          <p:cNvPr id="248" name="Google Shape;248;p13" descr="Image result for 2d design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4040266" y="16024444"/>
            <a:ext cx="450755" cy="33581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3"/>
          <p:cNvSpPr txBox="1"/>
          <p:nvPr/>
        </p:nvSpPr>
        <p:spPr>
          <a:xfrm>
            <a:off x="2944596" y="12820906"/>
            <a:ext cx="10515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Pillar drill</a:t>
            </a:r>
            <a:endParaRPr/>
          </a:p>
        </p:txBody>
      </p:sp>
      <p:pic>
        <p:nvPicPr>
          <p:cNvPr id="250" name="Google Shape;250;p13" descr="Image result for clipart pencil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350461" y="12552746"/>
            <a:ext cx="535181" cy="41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37">
            <a:alphaModFix/>
          </a:blip>
          <a:srcRect l="35343" t="27377" r="50602" b="59917"/>
          <a:stretch/>
        </p:blipFill>
        <p:spPr>
          <a:xfrm>
            <a:off x="1884139" y="10911397"/>
            <a:ext cx="704996" cy="35827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 txBox="1"/>
          <p:nvPr/>
        </p:nvSpPr>
        <p:spPr>
          <a:xfrm>
            <a:off x="2180814" y="11045552"/>
            <a:ext cx="54583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Tools</a:t>
            </a:r>
            <a:endParaRPr/>
          </a:p>
        </p:txBody>
      </p:sp>
      <p:pic>
        <p:nvPicPr>
          <p:cNvPr id="253" name="Google Shape;253;p13" descr="Image result for clip art tenon saw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 rot="-2749464">
            <a:off x="2895669" y="11029167"/>
            <a:ext cx="414510" cy="44273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 txBox="1"/>
          <p:nvPr/>
        </p:nvSpPr>
        <p:spPr>
          <a:xfrm>
            <a:off x="2894475" y="10847201"/>
            <a:ext cx="11221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Manufacture</a:t>
            </a:r>
            <a:endParaRPr/>
          </a:p>
        </p:txBody>
      </p:sp>
      <p:sp>
        <p:nvSpPr>
          <p:cNvPr id="255" name="Google Shape;255;p13"/>
          <p:cNvSpPr txBox="1"/>
          <p:nvPr/>
        </p:nvSpPr>
        <p:spPr>
          <a:xfrm>
            <a:off x="4528022" y="12774590"/>
            <a:ext cx="825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tools</a:t>
            </a:r>
            <a:endParaRPr/>
          </a:p>
        </p:txBody>
      </p:sp>
      <p:pic>
        <p:nvPicPr>
          <p:cNvPr id="256" name="Google Shape;256;p13" descr="Image result for isometric drawing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516902" y="12466597"/>
            <a:ext cx="457889" cy="49731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3"/>
          <p:cNvSpPr txBox="1"/>
          <p:nvPr/>
        </p:nvSpPr>
        <p:spPr>
          <a:xfrm>
            <a:off x="2378141" y="12891379"/>
            <a:ext cx="825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Isometric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Drawing</a:t>
            </a:r>
            <a:endParaRPr/>
          </a:p>
        </p:txBody>
      </p:sp>
      <p:pic>
        <p:nvPicPr>
          <p:cNvPr id="258" name="Google Shape;258;p13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4046170" y="12735860"/>
            <a:ext cx="582597" cy="51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3"/>
          <p:cNvPicPr preferRelativeResize="0"/>
          <p:nvPr/>
        </p:nvPicPr>
        <p:blipFill rotWithShape="1">
          <a:blip r:embed="rId41">
            <a:alphaModFix/>
          </a:blip>
          <a:srcRect l="34489" t="29089" r="51835" b="44559"/>
          <a:stretch/>
        </p:blipFill>
        <p:spPr>
          <a:xfrm>
            <a:off x="5011429" y="10764819"/>
            <a:ext cx="540941" cy="58602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3"/>
          <p:cNvSpPr txBox="1"/>
          <p:nvPr/>
        </p:nvSpPr>
        <p:spPr>
          <a:xfrm>
            <a:off x="5271121" y="10938993"/>
            <a:ext cx="9580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modifications</a:t>
            </a:r>
            <a:endParaRPr/>
          </a:p>
        </p:txBody>
      </p:sp>
      <p:pic>
        <p:nvPicPr>
          <p:cNvPr id="261" name="Google Shape;261;p13" descr="Image result for led clipart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5267536" y="12593829"/>
            <a:ext cx="414508" cy="44490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5164423" y="12962741"/>
            <a:ext cx="8255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Electronics</a:t>
            </a:r>
            <a:endParaRPr/>
          </a:p>
        </p:txBody>
      </p:sp>
      <p:pic>
        <p:nvPicPr>
          <p:cNvPr id="263" name="Google Shape;263;p13" descr="Mechanical systems: Levers and Linkages — Steemit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5929913" y="12569957"/>
            <a:ext cx="582083" cy="44044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3"/>
          <p:cNvSpPr txBox="1"/>
          <p:nvPr/>
        </p:nvSpPr>
        <p:spPr>
          <a:xfrm>
            <a:off x="5771859" y="12986324"/>
            <a:ext cx="8255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Linkages</a:t>
            </a:r>
            <a:endParaRPr/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6186319" y="10884520"/>
            <a:ext cx="453250" cy="51368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3"/>
          <p:cNvSpPr txBox="1"/>
          <p:nvPr/>
        </p:nvSpPr>
        <p:spPr>
          <a:xfrm>
            <a:off x="5994201" y="10625632"/>
            <a:ext cx="8255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Cams</a:t>
            </a:r>
            <a:endParaRPr/>
          </a:p>
        </p:txBody>
      </p:sp>
      <p:cxnSp>
        <p:nvCxnSpPr>
          <p:cNvPr id="267" name="Google Shape;267;p13"/>
          <p:cNvCxnSpPr/>
          <p:nvPr/>
        </p:nvCxnSpPr>
        <p:spPr>
          <a:xfrm rot="10800000" flipH="1">
            <a:off x="2612600" y="13231840"/>
            <a:ext cx="5787230" cy="19874"/>
          </a:xfrm>
          <a:prstGeom prst="straightConnector1">
            <a:avLst/>
          </a:prstGeom>
          <a:noFill/>
          <a:ln w="381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8" name="Google Shape;268;p13"/>
          <p:cNvCxnSpPr/>
          <p:nvPr/>
        </p:nvCxnSpPr>
        <p:spPr>
          <a:xfrm rot="10800000" flipH="1">
            <a:off x="1891098" y="10530642"/>
            <a:ext cx="5787230" cy="19874"/>
          </a:xfrm>
          <a:prstGeom prst="straightConnector1">
            <a:avLst/>
          </a:prstGeom>
          <a:noFill/>
          <a:ln w="381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9" name="Google Shape;269;p13"/>
          <p:cNvCxnSpPr/>
          <p:nvPr/>
        </p:nvCxnSpPr>
        <p:spPr>
          <a:xfrm rot="10800000" flipH="1">
            <a:off x="2502089" y="7358401"/>
            <a:ext cx="5787230" cy="19874"/>
          </a:xfrm>
          <a:prstGeom prst="straightConnector1">
            <a:avLst/>
          </a:prstGeom>
          <a:noFill/>
          <a:ln w="381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0" name="Google Shape;270;p13"/>
          <p:cNvCxnSpPr/>
          <p:nvPr/>
        </p:nvCxnSpPr>
        <p:spPr>
          <a:xfrm rot="10800000" flipH="1">
            <a:off x="1622895" y="4188382"/>
            <a:ext cx="5787230" cy="19874"/>
          </a:xfrm>
          <a:prstGeom prst="straightConnector1">
            <a:avLst/>
          </a:prstGeom>
          <a:noFill/>
          <a:ln w="381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1" name="Google Shape;271;p13" descr="What is a circle with a x in a circuit diagram? - Quora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7057423" y="10841343"/>
            <a:ext cx="1014229" cy="52169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3"/>
          <p:cNvSpPr txBox="1"/>
          <p:nvPr/>
        </p:nvSpPr>
        <p:spPr>
          <a:xfrm>
            <a:off x="7206223" y="10503147"/>
            <a:ext cx="77510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Circuit diagrams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7202106" y="12741108"/>
            <a:ext cx="9444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Iterative design </a:t>
            </a:r>
            <a:endParaRPr/>
          </a:p>
        </p:txBody>
      </p:sp>
      <p:pic>
        <p:nvPicPr>
          <p:cNvPr id="274" name="Google Shape;274;p13" descr="Iterative Design - Design in the Automotive Industry"/>
          <p:cNvPicPr preferRelativeResize="0"/>
          <p:nvPr/>
        </p:nvPicPr>
        <p:blipFill rotWithShape="1">
          <a:blip r:embed="rId46">
            <a:alphaModFix/>
          </a:blip>
          <a:srcRect l="16842" r="14963" b="-1108"/>
          <a:stretch/>
        </p:blipFill>
        <p:spPr>
          <a:xfrm>
            <a:off x="2094200" y="4369054"/>
            <a:ext cx="782246" cy="79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3" descr="Iterative Design - Design in the Automotive Industry"/>
          <p:cNvPicPr preferRelativeResize="0"/>
          <p:nvPr/>
        </p:nvPicPr>
        <p:blipFill rotWithShape="1">
          <a:blip r:embed="rId46">
            <a:alphaModFix/>
          </a:blip>
          <a:srcRect l="16842" r="14963" b="-1108"/>
          <a:stretch/>
        </p:blipFill>
        <p:spPr>
          <a:xfrm>
            <a:off x="6574094" y="12576140"/>
            <a:ext cx="599956" cy="61051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3"/>
          <p:cNvSpPr txBox="1"/>
          <p:nvPr/>
        </p:nvSpPr>
        <p:spPr>
          <a:xfrm>
            <a:off x="4097020" y="11812774"/>
            <a:ext cx="18053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Core exam content</a:t>
            </a:r>
            <a:endParaRPr/>
          </a:p>
        </p:txBody>
      </p:sp>
      <p:sp>
        <p:nvSpPr>
          <p:cNvPr id="278" name="Google Shape;278;p13"/>
          <p:cNvSpPr txBox="1"/>
          <p:nvPr/>
        </p:nvSpPr>
        <p:spPr>
          <a:xfrm>
            <a:off x="7185693" y="10091096"/>
            <a:ext cx="825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Wasting techniques</a:t>
            </a:r>
            <a:endParaRPr/>
          </a:p>
        </p:txBody>
      </p:sp>
      <p:pic>
        <p:nvPicPr>
          <p:cNvPr id="279" name="Google Shape;279;p13" descr="Sanding Wood Stock Illustrations, Images &amp; Vectors | Shutterstock"/>
          <p:cNvPicPr preferRelativeResize="0"/>
          <p:nvPr/>
        </p:nvPicPr>
        <p:blipFill rotWithShape="1">
          <a:blip r:embed="rId47">
            <a:alphaModFix/>
          </a:blip>
          <a:srcRect l="21553" t="22370" r="18729" b="29069"/>
          <a:stretch/>
        </p:blipFill>
        <p:spPr>
          <a:xfrm>
            <a:off x="7931608" y="10028684"/>
            <a:ext cx="550183" cy="48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 rotWithShape="1">
          <a:blip r:embed="rId48">
            <a:alphaModFix/>
          </a:blip>
          <a:srcRect l="36725" t="25738" r="51407" b="48237"/>
          <a:stretch/>
        </p:blipFill>
        <p:spPr>
          <a:xfrm>
            <a:off x="8750410" y="12364218"/>
            <a:ext cx="656465" cy="80942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8561818" y="12101722"/>
            <a:ext cx="945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Mechanisms</a:t>
            </a:r>
            <a:endParaRPr/>
          </a:p>
        </p:txBody>
      </p:sp>
      <p:cxnSp>
        <p:nvCxnSpPr>
          <p:cNvPr id="282" name="Google Shape;282;p13"/>
          <p:cNvCxnSpPr/>
          <p:nvPr/>
        </p:nvCxnSpPr>
        <p:spPr>
          <a:xfrm rot="10800000">
            <a:off x="9001495" y="11517696"/>
            <a:ext cx="209036" cy="523135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283" name="Google Shape;283;p13"/>
          <p:cNvPicPr preferRelativeResize="0"/>
          <p:nvPr/>
        </p:nvPicPr>
        <p:blipFill rotWithShape="1">
          <a:blip r:embed="rId49">
            <a:alphaModFix/>
          </a:blip>
          <a:srcRect l="32400" t="23684" r="51075" b="49289"/>
          <a:stretch/>
        </p:blipFill>
        <p:spPr>
          <a:xfrm>
            <a:off x="6729430" y="7776315"/>
            <a:ext cx="658008" cy="605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 txBox="1"/>
          <p:nvPr/>
        </p:nvSpPr>
        <p:spPr>
          <a:xfrm>
            <a:off x="6531392" y="7434477"/>
            <a:ext cx="825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Assembly</a:t>
            </a:r>
            <a:endParaRPr/>
          </a:p>
        </p:txBody>
      </p:sp>
      <p:pic>
        <p:nvPicPr>
          <p:cNvPr id="285" name="Google Shape;285;p13" descr="Image result for clipart screwdriver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 rot="-2566324">
            <a:off x="7685810" y="9562065"/>
            <a:ext cx="464741" cy="48481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3"/>
          <p:cNvSpPr txBox="1"/>
          <p:nvPr/>
        </p:nvSpPr>
        <p:spPr>
          <a:xfrm>
            <a:off x="7153733" y="9549816"/>
            <a:ext cx="86459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Fixings</a:t>
            </a:r>
            <a:endParaRPr/>
          </a:p>
        </p:txBody>
      </p:sp>
      <p:pic>
        <p:nvPicPr>
          <p:cNvPr id="287" name="Google Shape;287;p13"/>
          <p:cNvPicPr preferRelativeResize="0"/>
          <p:nvPr/>
        </p:nvPicPr>
        <p:blipFill rotWithShape="1">
          <a:blip r:embed="rId51">
            <a:alphaModFix/>
          </a:blip>
          <a:srcRect l="34490" t="24021" r="55254" b="36112"/>
          <a:stretch/>
        </p:blipFill>
        <p:spPr>
          <a:xfrm>
            <a:off x="6000254" y="9526291"/>
            <a:ext cx="409195" cy="89416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3"/>
          <p:cNvSpPr txBox="1"/>
          <p:nvPr/>
        </p:nvSpPr>
        <p:spPr>
          <a:xfrm>
            <a:off x="6449152" y="9696295"/>
            <a:ext cx="8871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Accuracy of finish</a:t>
            </a:r>
            <a:endParaRPr/>
          </a:p>
        </p:txBody>
      </p:sp>
      <p:pic>
        <p:nvPicPr>
          <p:cNvPr id="289" name="Google Shape;289;p13" descr="Image result for flowchart clipart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8289275" y="7375414"/>
            <a:ext cx="745261" cy="74526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3"/>
          <p:cNvSpPr txBox="1"/>
          <p:nvPr/>
        </p:nvSpPr>
        <p:spPr>
          <a:xfrm>
            <a:off x="8059627" y="8208160"/>
            <a:ext cx="11244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Flowchart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/>
          </a:p>
        </p:txBody>
      </p:sp>
      <p:pic>
        <p:nvPicPr>
          <p:cNvPr id="291" name="Google Shape;291;p13" descr="Bench Drill Transparent Background Image - Pillar Drill Clip Art ..."/>
          <p:cNvPicPr preferRelativeResize="0"/>
          <p:nvPr/>
        </p:nvPicPr>
        <p:blipFill rotWithShape="1">
          <a:blip r:embed="rId53">
            <a:alphaModFix/>
          </a:blip>
          <a:srcRect l="28825" r="34252"/>
          <a:stretch/>
        </p:blipFill>
        <p:spPr>
          <a:xfrm>
            <a:off x="7524482" y="7519322"/>
            <a:ext cx="486711" cy="87878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3"/>
          <p:cNvSpPr txBox="1"/>
          <p:nvPr/>
        </p:nvSpPr>
        <p:spPr>
          <a:xfrm>
            <a:off x="7595918" y="7346282"/>
            <a:ext cx="8089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Drilling</a:t>
            </a:r>
            <a:endParaRPr/>
          </a:p>
        </p:txBody>
      </p:sp>
      <p:sp>
        <p:nvSpPr>
          <p:cNvPr id="293" name="Google Shape;293;p13"/>
          <p:cNvSpPr txBox="1"/>
          <p:nvPr/>
        </p:nvSpPr>
        <p:spPr>
          <a:xfrm>
            <a:off x="1758326" y="8844506"/>
            <a:ext cx="11763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Materials </a:t>
            </a:r>
            <a:endParaRPr/>
          </a:p>
        </p:txBody>
      </p:sp>
      <p:sp>
        <p:nvSpPr>
          <p:cNvPr id="294" name="Google Shape;294;p13"/>
          <p:cNvSpPr txBox="1"/>
          <p:nvPr/>
        </p:nvSpPr>
        <p:spPr>
          <a:xfrm>
            <a:off x="2562863" y="4213974"/>
            <a:ext cx="11221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Iterative design </a:t>
            </a:r>
            <a:endParaRPr/>
          </a:p>
        </p:txBody>
      </p:sp>
      <p:sp>
        <p:nvSpPr>
          <p:cNvPr id="295" name="Google Shape;295;p13"/>
          <p:cNvSpPr txBox="1"/>
          <p:nvPr/>
        </p:nvSpPr>
        <p:spPr>
          <a:xfrm>
            <a:off x="2207262" y="5722926"/>
            <a:ext cx="18184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Exam Questions</a:t>
            </a:r>
            <a:endParaRPr/>
          </a:p>
        </p:txBody>
      </p:sp>
      <p:sp>
        <p:nvSpPr>
          <p:cNvPr id="296" name="Google Shape;296;p13"/>
          <p:cNvSpPr txBox="1"/>
          <p:nvPr/>
        </p:nvSpPr>
        <p:spPr>
          <a:xfrm>
            <a:off x="4786000" y="5452425"/>
            <a:ext cx="1994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Non Examined Assessment (Research)</a:t>
            </a:r>
            <a:endParaRPr/>
          </a:p>
        </p:txBody>
      </p:sp>
      <p:sp>
        <p:nvSpPr>
          <p:cNvPr id="297" name="Google Shape;297;p13"/>
          <p:cNvSpPr txBox="1"/>
          <p:nvPr/>
        </p:nvSpPr>
        <p:spPr>
          <a:xfrm>
            <a:off x="2224056" y="2411801"/>
            <a:ext cx="1818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Non Examined Assessment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(Manufacture)</a:t>
            </a:r>
            <a:endParaRPr/>
          </a:p>
        </p:txBody>
      </p:sp>
      <p:sp>
        <p:nvSpPr>
          <p:cNvPr id="298" name="Google Shape;298;p13"/>
          <p:cNvSpPr txBox="1"/>
          <p:nvPr/>
        </p:nvSpPr>
        <p:spPr>
          <a:xfrm>
            <a:off x="3751127" y="2723302"/>
            <a:ext cx="18184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Specialist Exam Content</a:t>
            </a:r>
            <a:endParaRPr/>
          </a:p>
        </p:txBody>
      </p:sp>
      <p:pic>
        <p:nvPicPr>
          <p:cNvPr id="299" name="Google Shape;299;p13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3707943" y="9504848"/>
            <a:ext cx="575662" cy="55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3" descr="Image result for clip art pine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4478488" y="9394755"/>
            <a:ext cx="342962" cy="61161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3"/>
          <p:cNvSpPr txBox="1"/>
          <p:nvPr/>
        </p:nvSpPr>
        <p:spPr>
          <a:xfrm>
            <a:off x="3730265" y="10129649"/>
            <a:ext cx="12631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Timber properties and sources</a:t>
            </a:r>
            <a:endParaRPr/>
          </a:p>
        </p:txBody>
      </p:sp>
      <p:pic>
        <p:nvPicPr>
          <p:cNvPr id="302" name="Google Shape;302;p13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3159027" y="6525208"/>
            <a:ext cx="717611" cy="59567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3"/>
          <p:cNvSpPr txBox="1"/>
          <p:nvPr/>
        </p:nvSpPr>
        <p:spPr>
          <a:xfrm>
            <a:off x="2955084" y="6339295"/>
            <a:ext cx="103056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Math</a:t>
            </a:r>
            <a:endParaRPr/>
          </a:p>
        </p:txBody>
      </p:sp>
      <p:pic>
        <p:nvPicPr>
          <p:cNvPr id="304" name="Google Shape;304;p13"/>
          <p:cNvPicPr preferRelativeResize="0"/>
          <p:nvPr/>
        </p:nvPicPr>
        <p:blipFill rotWithShape="1">
          <a:blip r:embed="rId57">
            <a:alphaModFix/>
          </a:blip>
          <a:srcRect l="35573" t="36599" r="57168" b="38196"/>
          <a:stretch/>
        </p:blipFill>
        <p:spPr>
          <a:xfrm>
            <a:off x="1788762" y="1312948"/>
            <a:ext cx="337059" cy="65806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3"/>
          <p:cNvSpPr txBox="1"/>
          <p:nvPr/>
        </p:nvSpPr>
        <p:spPr>
          <a:xfrm>
            <a:off x="1526207" y="1923985"/>
            <a:ext cx="9743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modifications</a:t>
            </a:r>
            <a:endParaRPr/>
          </a:p>
        </p:txBody>
      </p:sp>
      <p:pic>
        <p:nvPicPr>
          <p:cNvPr id="306" name="Google Shape;306;p13"/>
          <p:cNvPicPr preferRelativeResize="0"/>
          <p:nvPr/>
        </p:nvPicPr>
        <p:blipFill rotWithShape="1">
          <a:blip r:embed="rId58">
            <a:alphaModFix/>
          </a:blip>
          <a:srcRect l="34075" t="25943" r="54980" b="51721"/>
          <a:stretch/>
        </p:blipFill>
        <p:spPr>
          <a:xfrm>
            <a:off x="2982083" y="4592695"/>
            <a:ext cx="642122" cy="73675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 txBox="1"/>
          <p:nvPr/>
        </p:nvSpPr>
        <p:spPr>
          <a:xfrm>
            <a:off x="3504760" y="5042688"/>
            <a:ext cx="8255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Upcycling</a:t>
            </a:r>
            <a:endParaRPr/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41">
            <a:alphaModFix/>
          </a:blip>
          <a:srcRect l="34489" t="29089" r="51835" b="44559"/>
          <a:stretch/>
        </p:blipFill>
        <p:spPr>
          <a:xfrm>
            <a:off x="3614723" y="1371956"/>
            <a:ext cx="540941" cy="58602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3"/>
          <p:cNvSpPr txBox="1"/>
          <p:nvPr/>
        </p:nvSpPr>
        <p:spPr>
          <a:xfrm>
            <a:off x="3459160" y="1939917"/>
            <a:ext cx="8977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modifications</a:t>
            </a:r>
            <a:endParaRPr/>
          </a:p>
        </p:txBody>
      </p:sp>
      <p:pic>
        <p:nvPicPr>
          <p:cNvPr id="310" name="Google Shape;310;p13"/>
          <p:cNvPicPr preferRelativeResize="0"/>
          <p:nvPr/>
        </p:nvPicPr>
        <p:blipFill rotWithShape="1">
          <a:blip r:embed="rId59">
            <a:alphaModFix/>
          </a:blip>
          <a:srcRect l="12662" t="51844" r="76210" b="26802"/>
          <a:stretch/>
        </p:blipFill>
        <p:spPr>
          <a:xfrm>
            <a:off x="3069490" y="9656525"/>
            <a:ext cx="467649" cy="50456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3"/>
          <p:cNvSpPr txBox="1"/>
          <p:nvPr/>
        </p:nvSpPr>
        <p:spPr>
          <a:xfrm>
            <a:off x="2452050" y="9486382"/>
            <a:ext cx="8255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Timber products and joints </a:t>
            </a:r>
            <a:endParaRPr/>
          </a:p>
        </p:txBody>
      </p:sp>
      <p:pic>
        <p:nvPicPr>
          <p:cNvPr id="312" name="Google Shape;312;p13" descr="Plastic Recycling Items Simple Line Icon Set. Stock Vector - Illustration  of management, pile: 134638573"/>
          <p:cNvPicPr preferRelativeResize="0"/>
          <p:nvPr/>
        </p:nvPicPr>
        <p:blipFill rotWithShape="1">
          <a:blip r:embed="rId60">
            <a:alphaModFix/>
          </a:blip>
          <a:srcRect b="9877"/>
          <a:stretch/>
        </p:blipFill>
        <p:spPr>
          <a:xfrm>
            <a:off x="2970602" y="7629369"/>
            <a:ext cx="894908" cy="85461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3"/>
          <p:cNvSpPr txBox="1"/>
          <p:nvPr/>
        </p:nvSpPr>
        <p:spPr>
          <a:xfrm>
            <a:off x="2683287" y="7400833"/>
            <a:ext cx="11829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Polymer properties and sources </a:t>
            </a:r>
            <a:endParaRPr/>
          </a:p>
        </p:txBody>
      </p:sp>
      <p:pic>
        <p:nvPicPr>
          <p:cNvPr id="314" name="Google Shape;314;p13" descr="Set Of Hand Drawn No Plastic Label Designs In Black And White High-Res  Vector Graphic - Getty Images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1886316" y="7769279"/>
            <a:ext cx="904574" cy="58151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3"/>
          <p:cNvSpPr txBox="1"/>
          <p:nvPr/>
        </p:nvSpPr>
        <p:spPr>
          <a:xfrm>
            <a:off x="1636462" y="7426315"/>
            <a:ext cx="11829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Polymer products and processes  </a:t>
            </a:r>
            <a:endParaRPr/>
          </a:p>
        </p:txBody>
      </p:sp>
      <p:pic>
        <p:nvPicPr>
          <p:cNvPr id="316" name="Google Shape;316;p13" descr="Woodwork - Biscuit Joint information and Pictures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2264058" y="9969207"/>
            <a:ext cx="721079" cy="48283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3"/>
          <p:cNvSpPr txBox="1"/>
          <p:nvPr/>
        </p:nvSpPr>
        <p:spPr>
          <a:xfrm>
            <a:off x="4448705" y="7542734"/>
            <a:ext cx="11067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Paper and card properties </a:t>
            </a:r>
            <a:endParaRPr/>
          </a:p>
        </p:txBody>
      </p:sp>
      <p:pic>
        <p:nvPicPr>
          <p:cNvPr id="318" name="Google Shape;318;p13" descr="Cardboard Box Doodle Icon, Vector Illustration Stock Illustration -  Illustration of hand, drawing: 180719605"/>
          <p:cNvPicPr preferRelativeResize="0"/>
          <p:nvPr/>
        </p:nvPicPr>
        <p:blipFill rotWithShape="1">
          <a:blip r:embed="rId63">
            <a:alphaModFix/>
          </a:blip>
          <a:srcRect l="14897" t="18235" r="11436" b="19543"/>
          <a:stretch/>
        </p:blipFill>
        <p:spPr>
          <a:xfrm>
            <a:off x="4053583" y="7881731"/>
            <a:ext cx="539015" cy="45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" descr="How to Draw a Newspaper: 11 Steps (with Pictures) - wikiHow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5448103" y="7638391"/>
            <a:ext cx="478308" cy="47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3" descr="Ferrous and Non-Ferrous Foundries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856088" y="9500709"/>
            <a:ext cx="1202945" cy="87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3"/>
          <p:cNvPicPr preferRelativeResize="0"/>
          <p:nvPr/>
        </p:nvPicPr>
        <p:blipFill rotWithShape="1">
          <a:blip r:embed="rId66">
            <a:alphaModFix/>
          </a:blip>
          <a:srcRect l="13122" t="18145" r="76718" b="59634"/>
          <a:stretch/>
        </p:blipFill>
        <p:spPr>
          <a:xfrm>
            <a:off x="256037" y="5626029"/>
            <a:ext cx="532021" cy="65414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3"/>
          <p:cNvSpPr txBox="1"/>
          <p:nvPr/>
        </p:nvSpPr>
        <p:spPr>
          <a:xfrm>
            <a:off x="211182" y="5378387"/>
            <a:ext cx="8255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Textiles</a:t>
            </a:r>
            <a:endParaRPr/>
          </a:p>
        </p:txBody>
      </p:sp>
      <p:sp>
        <p:nvSpPr>
          <p:cNvPr id="323" name="Google Shape;323;p13"/>
          <p:cNvSpPr txBox="1"/>
          <p:nvPr/>
        </p:nvSpPr>
        <p:spPr>
          <a:xfrm>
            <a:off x="142107" y="9452850"/>
            <a:ext cx="8255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Ferrous &amp; Non Ferrous metals </a:t>
            </a:r>
            <a:endParaRPr/>
          </a:p>
        </p:txBody>
      </p:sp>
      <p:pic>
        <p:nvPicPr>
          <p:cNvPr id="324" name="Google Shape;324;p13"/>
          <p:cNvPicPr preferRelativeResize="0"/>
          <p:nvPr/>
        </p:nvPicPr>
        <p:blipFill rotWithShape="1">
          <a:blip r:embed="rId59">
            <a:alphaModFix/>
          </a:blip>
          <a:srcRect l="10450" t="75952" r="74177" b="6079"/>
          <a:stretch/>
        </p:blipFill>
        <p:spPr>
          <a:xfrm>
            <a:off x="421766" y="8999686"/>
            <a:ext cx="649698" cy="42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3" descr="Materials | Special Issue : Smart Textile Materials and Fabric-Based  Wearable Devices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2034142" y="6567311"/>
            <a:ext cx="897198" cy="79541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3"/>
          <p:cNvSpPr txBox="1"/>
          <p:nvPr/>
        </p:nvSpPr>
        <p:spPr>
          <a:xfrm>
            <a:off x="1196109" y="6562132"/>
            <a:ext cx="11067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 materials and properties</a:t>
            </a:r>
            <a:endParaRPr/>
          </a:p>
        </p:txBody>
      </p:sp>
      <p:cxnSp>
        <p:nvCxnSpPr>
          <p:cNvPr id="327" name="Google Shape;327;p13"/>
          <p:cNvCxnSpPr/>
          <p:nvPr/>
        </p:nvCxnSpPr>
        <p:spPr>
          <a:xfrm>
            <a:off x="471836" y="6319933"/>
            <a:ext cx="246552" cy="283787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8" name="Google Shape;328;p13"/>
          <p:cNvSpPr txBox="1"/>
          <p:nvPr/>
        </p:nvSpPr>
        <p:spPr>
          <a:xfrm>
            <a:off x="5275304" y="2432492"/>
            <a:ext cx="1818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Non Examined Assessment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(Design)</a:t>
            </a:r>
            <a:endParaRPr/>
          </a:p>
        </p:txBody>
      </p:sp>
      <p:sp>
        <p:nvSpPr>
          <p:cNvPr id="329" name="Google Shape;329;p13"/>
          <p:cNvSpPr txBox="1"/>
          <p:nvPr/>
        </p:nvSpPr>
        <p:spPr>
          <a:xfrm>
            <a:off x="98552" y="7712724"/>
            <a:ext cx="18184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Exam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Content</a:t>
            </a:r>
            <a:endParaRPr/>
          </a:p>
        </p:txBody>
      </p:sp>
      <p:sp>
        <p:nvSpPr>
          <p:cNvPr id="330" name="Google Shape;330;p13"/>
          <p:cNvSpPr txBox="1"/>
          <p:nvPr/>
        </p:nvSpPr>
        <p:spPr>
          <a:xfrm>
            <a:off x="7960761" y="9939859"/>
            <a:ext cx="18184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Exam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Content</a:t>
            </a:r>
            <a:endParaRPr/>
          </a:p>
        </p:txBody>
      </p:sp>
      <p:sp>
        <p:nvSpPr>
          <p:cNvPr id="331" name="Google Shape;331;p13"/>
          <p:cNvSpPr txBox="1"/>
          <p:nvPr/>
        </p:nvSpPr>
        <p:spPr>
          <a:xfrm>
            <a:off x="322618" y="7052951"/>
            <a:ext cx="12149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Ergonomics </a:t>
            </a:r>
            <a:endParaRPr/>
          </a:p>
        </p:txBody>
      </p:sp>
      <p:sp>
        <p:nvSpPr>
          <p:cNvPr id="332" name="Google Shape;332;p13"/>
          <p:cNvSpPr txBox="1"/>
          <p:nvPr/>
        </p:nvSpPr>
        <p:spPr>
          <a:xfrm>
            <a:off x="112497" y="11881353"/>
            <a:ext cx="18184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Exam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     Content</a:t>
            </a:r>
            <a:endParaRPr/>
          </a:p>
        </p:txBody>
      </p:sp>
      <p:sp>
        <p:nvSpPr>
          <p:cNvPr id="333" name="Google Shape;333;p13"/>
          <p:cNvSpPr txBox="1"/>
          <p:nvPr/>
        </p:nvSpPr>
        <p:spPr>
          <a:xfrm>
            <a:off x="3081657" y="8944781"/>
            <a:ext cx="13509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endParaRPr/>
          </a:p>
        </p:txBody>
      </p:sp>
      <p:sp>
        <p:nvSpPr>
          <p:cNvPr id="159" name="Google Shape;159;p13"/>
          <p:cNvSpPr txBox="1"/>
          <p:nvPr/>
        </p:nvSpPr>
        <p:spPr>
          <a:xfrm>
            <a:off x="8223907" y="3817613"/>
            <a:ext cx="10216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 Specialist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 Exam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 Content</a:t>
            </a:r>
            <a:endParaRPr/>
          </a:p>
        </p:txBody>
      </p:sp>
      <p:sp>
        <p:nvSpPr>
          <p:cNvPr id="334" name="Google Shape;334;p13"/>
          <p:cNvSpPr txBox="1"/>
          <p:nvPr/>
        </p:nvSpPr>
        <p:spPr>
          <a:xfrm>
            <a:off x="2457689" y="11784373"/>
            <a:ext cx="117634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Buzzer Game</a:t>
            </a:r>
            <a:endParaRPr dirty="0"/>
          </a:p>
        </p:txBody>
      </p:sp>
      <p:pic>
        <p:nvPicPr>
          <p:cNvPr id="335" name="Google Shape;335;p13"/>
          <p:cNvPicPr preferRelativeResize="0"/>
          <p:nvPr/>
        </p:nvPicPr>
        <p:blipFill rotWithShape="1">
          <a:blip r:embed="rId68">
            <a:alphaModFix/>
          </a:blip>
          <a:srcRect l="33269" t="26353" r="55439" b="53975"/>
          <a:stretch/>
        </p:blipFill>
        <p:spPr>
          <a:xfrm>
            <a:off x="5674124" y="4623845"/>
            <a:ext cx="675450" cy="6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3"/>
          <p:cNvPicPr preferRelativeResize="0"/>
          <p:nvPr/>
        </p:nvPicPr>
        <p:blipFill rotWithShape="1">
          <a:blip r:embed="rId69">
            <a:alphaModFix/>
          </a:blip>
          <a:srcRect l="34421" t="28403" r="52906" b="58278"/>
          <a:stretch/>
        </p:blipFill>
        <p:spPr>
          <a:xfrm>
            <a:off x="4426651" y="4820517"/>
            <a:ext cx="909440" cy="44482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3"/>
          <p:cNvSpPr txBox="1"/>
          <p:nvPr/>
        </p:nvSpPr>
        <p:spPr>
          <a:xfrm>
            <a:off x="5348194" y="4323038"/>
            <a:ext cx="9826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Manufacture skills</a:t>
            </a:r>
            <a:endParaRPr/>
          </a:p>
        </p:txBody>
      </p:sp>
      <p:sp>
        <p:nvSpPr>
          <p:cNvPr id="338" name="Google Shape;338;p13"/>
          <p:cNvSpPr txBox="1"/>
          <p:nvPr/>
        </p:nvSpPr>
        <p:spPr>
          <a:xfrm>
            <a:off x="4211135" y="4425936"/>
            <a:ext cx="9826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Forming</a:t>
            </a:r>
            <a:endParaRPr/>
          </a:p>
        </p:txBody>
      </p:sp>
      <p:sp>
        <p:nvSpPr>
          <p:cNvPr id="339" name="Google Shape;339;p13"/>
          <p:cNvSpPr txBox="1"/>
          <p:nvPr/>
        </p:nvSpPr>
        <p:spPr>
          <a:xfrm>
            <a:off x="6959299" y="5579482"/>
            <a:ext cx="18184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Exam Questions</a:t>
            </a:r>
            <a:endParaRPr/>
          </a:p>
        </p:txBody>
      </p:sp>
      <p:sp>
        <p:nvSpPr>
          <p:cNvPr id="340" name="Google Shape;340;p13"/>
          <p:cNvSpPr txBox="1"/>
          <p:nvPr/>
        </p:nvSpPr>
        <p:spPr>
          <a:xfrm>
            <a:off x="4582402" y="6687630"/>
            <a:ext cx="825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</a:t>
            </a:r>
            <a:endParaRPr/>
          </a:p>
        </p:txBody>
      </p:sp>
      <p:pic>
        <p:nvPicPr>
          <p:cNvPr id="341" name="Google Shape;341;p13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4225220" y="6737328"/>
            <a:ext cx="455947" cy="45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3" descr="Image result for risk assessment clipart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5276023" y="6399724"/>
            <a:ext cx="725946" cy="45371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3"/>
          <p:cNvSpPr txBox="1"/>
          <p:nvPr/>
        </p:nvSpPr>
        <p:spPr>
          <a:xfrm>
            <a:off x="5261374" y="6843249"/>
            <a:ext cx="825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assessment</a:t>
            </a:r>
            <a:endParaRPr/>
          </a:p>
        </p:txBody>
      </p:sp>
      <p:pic>
        <p:nvPicPr>
          <p:cNvPr id="344" name="Google Shape;344;p13" descr="Image result for clipart belt sander"/>
          <p:cNvPicPr preferRelativeResize="0"/>
          <p:nvPr/>
        </p:nvPicPr>
        <p:blipFill rotWithShape="1">
          <a:blip r:embed="rId72">
            <a:alphaModFix/>
          </a:blip>
          <a:srcRect l="18164" r="19923" b="4387"/>
          <a:stretch/>
        </p:blipFill>
        <p:spPr>
          <a:xfrm>
            <a:off x="6742693" y="4327329"/>
            <a:ext cx="422661" cy="54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3" descr="Image result for clip art tenon saw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8364022" y="6147862"/>
            <a:ext cx="455313" cy="48632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3"/>
          <p:cNvSpPr txBox="1"/>
          <p:nvPr/>
        </p:nvSpPr>
        <p:spPr>
          <a:xfrm>
            <a:off x="7795324" y="6526990"/>
            <a:ext cx="9739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Manufacturing methods </a:t>
            </a:r>
            <a:endParaRPr/>
          </a:p>
        </p:txBody>
      </p:sp>
      <p:sp>
        <p:nvSpPr>
          <p:cNvPr id="347" name="Google Shape;347;p13"/>
          <p:cNvSpPr txBox="1"/>
          <p:nvPr/>
        </p:nvSpPr>
        <p:spPr>
          <a:xfrm>
            <a:off x="6735190" y="4922642"/>
            <a:ext cx="825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Finish</a:t>
            </a:r>
            <a:endParaRPr/>
          </a:p>
        </p:txBody>
      </p:sp>
      <p:pic>
        <p:nvPicPr>
          <p:cNvPr id="348" name="Google Shape;348;p13" descr="Image result for life cycle analysis gcse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6399421" y="6413095"/>
            <a:ext cx="597367" cy="47265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3"/>
          <p:cNvSpPr txBox="1"/>
          <p:nvPr/>
        </p:nvSpPr>
        <p:spPr>
          <a:xfrm>
            <a:off x="6359578" y="6810507"/>
            <a:ext cx="825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cycle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/>
          </a:p>
        </p:txBody>
      </p:sp>
      <p:pic>
        <p:nvPicPr>
          <p:cNvPr id="350" name="Google Shape;350;p13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7260144" y="3762752"/>
            <a:ext cx="992958" cy="65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3"/>
          <p:cNvSpPr txBox="1"/>
          <p:nvPr/>
        </p:nvSpPr>
        <p:spPr>
          <a:xfrm>
            <a:off x="7393744" y="4362444"/>
            <a:ext cx="9066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Automation</a:t>
            </a:r>
            <a:endParaRPr/>
          </a:p>
        </p:txBody>
      </p:sp>
      <p:sp>
        <p:nvSpPr>
          <p:cNvPr id="352" name="Google Shape;352;p13"/>
          <p:cNvSpPr txBox="1"/>
          <p:nvPr/>
        </p:nvSpPr>
        <p:spPr>
          <a:xfrm>
            <a:off x="1376450" y="861700"/>
            <a:ext cx="70544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D&amp;T offers you a curriculum which will </a:t>
            </a:r>
            <a:r>
              <a:rPr lang="en-US" sz="1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engage and enthuse a passion for the subject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Giving you the opportunity to explore practical activities which will enable you to </a:t>
            </a:r>
            <a:r>
              <a:rPr lang="en-US" sz="1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master the skills and secure your knowledge.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0C319-F5C2-4CE5-98B0-598A7B003FCF}"/>
              </a:ext>
            </a:extLst>
          </p:cNvPr>
          <p:cNvSpPr txBox="1"/>
          <p:nvPr/>
        </p:nvSpPr>
        <p:spPr>
          <a:xfrm>
            <a:off x="7303247" y="8876203"/>
            <a:ext cx="1145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Modelling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Custom</PresentationFormat>
  <Paragraphs>112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Gill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L.Parkinson</dc:creator>
  <cp:lastModifiedBy>L.Parkinson</cp:lastModifiedBy>
  <cp:revision>1</cp:revision>
  <dcterms:modified xsi:type="dcterms:W3CDTF">2023-11-28T11:28:16Z</dcterms:modified>
</cp:coreProperties>
</file>