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gZheTyIXOKuaNTQ+VII7qlcUIG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2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/>
          <p:nvPr/>
        </p:nvSpPr>
        <p:spPr>
          <a:xfrm>
            <a:off x="4474" y="-25371"/>
            <a:ext cx="9726896" cy="17640299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186518" y="174957"/>
            <a:ext cx="9405600" cy="16578600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\</a:t>
            </a:r>
            <a:endParaRPr sz="2155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1865109" y="14630380"/>
            <a:ext cx="6235029" cy="892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1735871" y="11556977"/>
            <a:ext cx="6193993" cy="892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"/>
          <p:cNvSpPr/>
          <p:nvPr/>
        </p:nvSpPr>
        <p:spPr>
          <a:xfrm rot="5400000" flipH="1">
            <a:off x="5633239" y="2680090"/>
            <a:ext cx="3975310" cy="323187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2059016" y="8464257"/>
            <a:ext cx="5872237" cy="893777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2087960" y="5382735"/>
            <a:ext cx="5543461" cy="9013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1820991" y="2319093"/>
            <a:ext cx="5827819" cy="90712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290189" y="2149678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63942" y="2319093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748115" y="1914004"/>
            <a:ext cx="1443000" cy="14883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6860222" y="2087294"/>
            <a:ext cx="1212900" cy="114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-5400000">
            <a:off x="992866" y="2404929"/>
            <a:ext cx="938427" cy="735967"/>
          </a:xfrm>
          <a:prstGeom prst="triangle">
            <a:avLst>
              <a:gd name="adj" fmla="val 50000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19609" y="2347743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35255" y="2434276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978575" y="14386200"/>
            <a:ext cx="1461600" cy="1305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7094975" y="14478725"/>
            <a:ext cx="1212900" cy="112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 and my family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1"/>
          <p:cNvCxnSpPr>
            <a:stCxn id="95" idx="2"/>
          </p:cNvCxnSpPr>
          <p:nvPr/>
        </p:nvCxnSpPr>
        <p:spPr>
          <a:xfrm>
            <a:off x="5271127" y="14207415"/>
            <a:ext cx="5400" cy="8835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96" name="Google Shape;96;p1"/>
          <p:cNvCxnSpPr>
            <a:stCxn id="97" idx="0"/>
          </p:cNvCxnSpPr>
          <p:nvPr/>
        </p:nvCxnSpPr>
        <p:spPr>
          <a:xfrm flipV="1">
            <a:off x="4187362" y="15287500"/>
            <a:ext cx="18000" cy="5625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98" name="Google Shape;98;p1"/>
          <p:cNvCxnSpPr>
            <a:stCxn id="99" idx="0"/>
          </p:cNvCxnSpPr>
          <p:nvPr/>
        </p:nvCxnSpPr>
        <p:spPr>
          <a:xfrm rot="10800000">
            <a:off x="6175377" y="12231492"/>
            <a:ext cx="37800" cy="455100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0" name="Google Shape;100;p1"/>
          <p:cNvCxnSpPr/>
          <p:nvPr/>
        </p:nvCxnSpPr>
        <p:spPr>
          <a:xfrm flipH="1">
            <a:off x="8571528" y="10703291"/>
            <a:ext cx="793" cy="98981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1" name="Google Shape;101;p1"/>
          <p:cNvCxnSpPr/>
          <p:nvPr/>
        </p:nvCxnSpPr>
        <p:spPr>
          <a:xfrm flipH="1">
            <a:off x="5267214" y="8323941"/>
            <a:ext cx="4500" cy="4296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2" name="Google Shape;102;p1"/>
          <p:cNvCxnSpPr>
            <a:stCxn id="103" idx="2"/>
          </p:cNvCxnSpPr>
          <p:nvPr/>
        </p:nvCxnSpPr>
        <p:spPr>
          <a:xfrm>
            <a:off x="3563844" y="11385224"/>
            <a:ext cx="8100" cy="39381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4" name="Google Shape;104;p1"/>
          <p:cNvCxnSpPr>
            <a:cxnSpLocks/>
          </p:cNvCxnSpPr>
          <p:nvPr/>
        </p:nvCxnSpPr>
        <p:spPr>
          <a:xfrm rot="10800000">
            <a:off x="3807175" y="6019900"/>
            <a:ext cx="300" cy="320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6" name="Google Shape;106;p1"/>
          <p:cNvCxnSpPr>
            <a:cxnSpLocks/>
          </p:cNvCxnSpPr>
          <p:nvPr/>
        </p:nvCxnSpPr>
        <p:spPr>
          <a:xfrm rot="10800000" flipH="1">
            <a:off x="2741005" y="12220945"/>
            <a:ext cx="3600" cy="3876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8" name="Google Shape;108;p1"/>
          <p:cNvCxnSpPr>
            <a:stCxn id="109" idx="2"/>
          </p:cNvCxnSpPr>
          <p:nvPr/>
        </p:nvCxnSpPr>
        <p:spPr>
          <a:xfrm flipH="1">
            <a:off x="5114925" y="11079097"/>
            <a:ext cx="23400" cy="71694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0" name="Google Shape;110;p1"/>
          <p:cNvCxnSpPr/>
          <p:nvPr/>
        </p:nvCxnSpPr>
        <p:spPr>
          <a:xfrm rot="10800000">
            <a:off x="5770710" y="2997994"/>
            <a:ext cx="0" cy="4488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1" name="Google Shape;111;p1"/>
          <p:cNvCxnSpPr/>
          <p:nvPr/>
        </p:nvCxnSpPr>
        <p:spPr>
          <a:xfrm>
            <a:off x="8123238" y="4209063"/>
            <a:ext cx="363900" cy="48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2" name="Google Shape;112;p1"/>
          <p:cNvCxnSpPr/>
          <p:nvPr/>
        </p:nvCxnSpPr>
        <p:spPr>
          <a:xfrm>
            <a:off x="6735899" y="5143061"/>
            <a:ext cx="0" cy="5121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3" name="Google Shape;113;p1"/>
          <p:cNvSpPr txBox="1"/>
          <p:nvPr/>
        </p:nvSpPr>
        <p:spPr>
          <a:xfrm>
            <a:off x="0" y="16969069"/>
            <a:ext cx="9726900" cy="52318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following skills will be incorporated into all lessons: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listening, speaking, reading and writing (including translation).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1"/>
          <p:cNvCxnSpPr/>
          <p:nvPr/>
        </p:nvCxnSpPr>
        <p:spPr>
          <a:xfrm rot="10800000">
            <a:off x="8300423" y="9139076"/>
            <a:ext cx="569578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5" name="Google Shape;115;p1"/>
          <p:cNvSpPr txBox="1"/>
          <p:nvPr/>
        </p:nvSpPr>
        <p:spPr>
          <a:xfrm>
            <a:off x="2230035" y="308300"/>
            <a:ext cx="55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FRENCH AT PLECKGATE </a:t>
            </a: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2423228" y="662479"/>
            <a:ext cx="525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7 LEARNING JOURNEY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 descr="Image result for pleckgate high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5664" y="360432"/>
            <a:ext cx="898188" cy="8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 rot="-5400000" flipH="1">
            <a:off x="145538" y="5754211"/>
            <a:ext cx="3977402" cy="324601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 rot="5400000" flipH="1">
            <a:off x="5855399" y="8832297"/>
            <a:ext cx="3985018" cy="324987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/>
          <p:nvPr/>
        </p:nvSpPr>
        <p:spPr>
          <a:xfrm rot="-5400000" flipH="1">
            <a:off x="-110261" y="11923294"/>
            <a:ext cx="3975310" cy="323187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342200" y="11836575"/>
            <a:ext cx="1330200" cy="1305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465200" y="11948449"/>
            <a:ext cx="1084200" cy="1056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7885764" y="10502616"/>
            <a:ext cx="1533300" cy="14883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8024964" y="10623375"/>
            <a:ext cx="1299000" cy="121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1486258" y="8157861"/>
            <a:ext cx="1533300" cy="1416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1644144" y="8304316"/>
            <a:ext cx="1217400" cy="112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1"/>
          <p:cNvCxnSpPr>
            <a:stCxn id="128" idx="2"/>
          </p:cNvCxnSpPr>
          <p:nvPr/>
        </p:nvCxnSpPr>
        <p:spPr>
          <a:xfrm flipH="1">
            <a:off x="6383624" y="2185190"/>
            <a:ext cx="2700" cy="35571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29" name="Google Shape;129;p1" descr="Image result for pleckgate high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585" y="370230"/>
            <a:ext cx="898188" cy="8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 txBox="1"/>
          <p:nvPr/>
        </p:nvSpPr>
        <p:spPr>
          <a:xfrm>
            <a:off x="5805823" y="15778200"/>
            <a:ext cx="1138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dirty="0"/>
              <a:t>Using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present tense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627562" y="15850000"/>
            <a:ext cx="111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Asking a question with intonation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674277" y="13745791"/>
            <a:ext cx="1193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Possessive pronouns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107133" y="15442443"/>
            <a:ext cx="11937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Plurality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1"/>
          <p:cNvCxnSpPr>
            <a:cxnSpLocks/>
          </p:cNvCxnSpPr>
          <p:nvPr/>
        </p:nvCxnSpPr>
        <p:spPr>
          <a:xfrm flipH="1">
            <a:off x="1037475" y="13745791"/>
            <a:ext cx="263358" cy="405734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4" name="Google Shape;134;p1"/>
          <p:cNvSpPr txBox="1"/>
          <p:nvPr/>
        </p:nvSpPr>
        <p:spPr>
          <a:xfrm>
            <a:off x="385751" y="12254409"/>
            <a:ext cx="1205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200" dirty="0">
                <a:solidFill>
                  <a:schemeClr val="dk1"/>
                </a:solidFill>
              </a:rPr>
              <a:t>Me and my family</a:t>
            </a:r>
          </a:p>
        </p:txBody>
      </p:sp>
      <p:cxnSp>
        <p:nvCxnSpPr>
          <p:cNvPr id="135" name="Google Shape;135;p1"/>
          <p:cNvCxnSpPr>
            <a:stCxn id="136" idx="2"/>
          </p:cNvCxnSpPr>
          <p:nvPr/>
        </p:nvCxnSpPr>
        <p:spPr>
          <a:xfrm>
            <a:off x="1424762" y="11448428"/>
            <a:ext cx="242100" cy="33411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6" name="Google Shape;136;p1"/>
          <p:cNvSpPr txBox="1"/>
          <p:nvPr/>
        </p:nvSpPr>
        <p:spPr>
          <a:xfrm>
            <a:off x="864962" y="10802138"/>
            <a:ext cx="111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avoir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present tense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023094" y="10738934"/>
            <a:ext cx="1081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indefinite articles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4511325" y="10802138"/>
            <a:ext cx="1254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Intensifiers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5417277" y="12686592"/>
            <a:ext cx="159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 week – Christmas in France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8044308" y="11053687"/>
            <a:ext cx="1205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 with my family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"/>
          <p:cNvCxnSpPr>
            <a:stCxn id="139" idx="2"/>
          </p:cNvCxnSpPr>
          <p:nvPr/>
        </p:nvCxnSpPr>
        <p:spPr>
          <a:xfrm>
            <a:off x="6989550" y="11487075"/>
            <a:ext cx="1800" cy="295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9" name="Google Shape;139;p1"/>
          <p:cNvSpPr txBox="1"/>
          <p:nvPr/>
        </p:nvSpPr>
        <p:spPr>
          <a:xfrm>
            <a:off x="6148500" y="10656075"/>
            <a:ext cx="168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of unit listening, reading, writing and speaking assessments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 txBox="1"/>
          <p:nvPr/>
        </p:nvSpPr>
        <p:spPr>
          <a:xfrm>
            <a:off x="2235543" y="12663378"/>
            <a:ext cx="1084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 1-20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1"/>
          <p:cNvCxnSpPr>
            <a:stCxn id="143" idx="0"/>
          </p:cNvCxnSpPr>
          <p:nvPr/>
        </p:nvCxnSpPr>
        <p:spPr>
          <a:xfrm flipH="1" flipV="1">
            <a:off x="7578716" y="9141576"/>
            <a:ext cx="2400" cy="4335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4" name="Google Shape;144;p1"/>
          <p:cNvSpPr txBox="1"/>
          <p:nvPr/>
        </p:nvSpPr>
        <p:spPr>
          <a:xfrm>
            <a:off x="1610899" y="8736709"/>
            <a:ext cx="12054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6004949" y="4664238"/>
            <a:ext cx="146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Conjugating regular ER verbs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7198914" y="6511129"/>
            <a:ext cx="14619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two verbs structures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3021782" y="6339835"/>
            <a:ext cx="168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of unit listening, reading, writing and speaking assessments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6838167" y="2483394"/>
            <a:ext cx="1299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town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7000433" y="3813190"/>
            <a:ext cx="117109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Making a sentence negative with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ne..jamais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5664824" y="1538900"/>
            <a:ext cx="1443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Conjugating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aller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present tense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4982623" y="3548067"/>
            <a:ext cx="16305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prepositions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2059016" y="1532953"/>
            <a:ext cx="182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of year assessments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1"/>
          <p:cNvCxnSpPr>
            <a:cxnSpLocks/>
          </p:cNvCxnSpPr>
          <p:nvPr/>
        </p:nvCxnSpPr>
        <p:spPr>
          <a:xfrm>
            <a:off x="2939078" y="2124843"/>
            <a:ext cx="1500" cy="445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3" name="Google Shape;153;p1"/>
          <p:cNvCxnSpPr>
            <a:cxnSpLocks/>
          </p:cNvCxnSpPr>
          <p:nvPr/>
        </p:nvCxnSpPr>
        <p:spPr>
          <a:xfrm>
            <a:off x="4702382" y="2165122"/>
            <a:ext cx="0" cy="41579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4" name="Google Shape;154;p1"/>
          <p:cNvSpPr txBox="1"/>
          <p:nvPr/>
        </p:nvSpPr>
        <p:spPr>
          <a:xfrm>
            <a:off x="4104594" y="1435954"/>
            <a:ext cx="111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Il y a and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n’y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pas de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1"/>
          <p:cNvCxnSpPr/>
          <p:nvPr/>
        </p:nvCxnSpPr>
        <p:spPr>
          <a:xfrm rot="10800000" flipH="1">
            <a:off x="816501" y="14957203"/>
            <a:ext cx="399034" cy="37939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6" name="Google Shape;156;p1"/>
          <p:cNvCxnSpPr/>
          <p:nvPr/>
        </p:nvCxnSpPr>
        <p:spPr>
          <a:xfrm rot="10800000" flipH="1">
            <a:off x="6381371" y="15278230"/>
            <a:ext cx="9900" cy="4887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7" name="Google Shape;157;p1"/>
          <p:cNvSpPr txBox="1"/>
          <p:nvPr/>
        </p:nvSpPr>
        <p:spPr>
          <a:xfrm>
            <a:off x="1409931" y="15852810"/>
            <a:ext cx="1193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dirty="0"/>
              <a:t>Gendered nouns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1"/>
          <p:cNvCxnSpPr>
            <a:cxnSpLocks/>
          </p:cNvCxnSpPr>
          <p:nvPr/>
        </p:nvCxnSpPr>
        <p:spPr>
          <a:xfrm flipV="1">
            <a:off x="2079436" y="15286242"/>
            <a:ext cx="134163" cy="46985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3" name="Google Shape;143;p1"/>
          <p:cNvSpPr txBox="1"/>
          <p:nvPr/>
        </p:nvSpPr>
        <p:spPr>
          <a:xfrm>
            <a:off x="7039016" y="9575076"/>
            <a:ext cx="1084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Indefinite articles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3555476" y="12624175"/>
            <a:ext cx="1682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Regular and irregular adjectives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1"/>
          <p:cNvCxnSpPr>
            <a:cxnSpLocks/>
            <a:stCxn id="160" idx="0"/>
          </p:cNvCxnSpPr>
          <p:nvPr/>
        </p:nvCxnSpPr>
        <p:spPr>
          <a:xfrm flipV="1">
            <a:off x="4396526" y="12142375"/>
            <a:ext cx="8400" cy="4818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2" name="Google Shape;162;p1"/>
          <p:cNvSpPr txBox="1"/>
          <p:nvPr/>
        </p:nvSpPr>
        <p:spPr>
          <a:xfrm>
            <a:off x="6431399" y="7643525"/>
            <a:ext cx="121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words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5246827" y="9515053"/>
            <a:ext cx="1193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 words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3512607" y="9544880"/>
            <a:ext cx="11382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Weather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4674264" y="7576316"/>
            <a:ext cx="1193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Expressions with faire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"/>
          <p:cNvCxnSpPr>
            <a:stCxn id="163" idx="0"/>
          </p:cNvCxnSpPr>
          <p:nvPr/>
        </p:nvCxnSpPr>
        <p:spPr>
          <a:xfrm flipV="1">
            <a:off x="5843677" y="9123553"/>
            <a:ext cx="24300" cy="3915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8" name="Google Shape;168;p1"/>
          <p:cNvCxnSpPr>
            <a:stCxn id="162" idx="2"/>
          </p:cNvCxnSpPr>
          <p:nvPr/>
        </p:nvCxnSpPr>
        <p:spPr>
          <a:xfrm>
            <a:off x="7040099" y="8105149"/>
            <a:ext cx="3600" cy="6348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9" name="Google Shape;169;p1"/>
          <p:cNvCxnSpPr>
            <a:cxnSpLocks/>
          </p:cNvCxnSpPr>
          <p:nvPr/>
        </p:nvCxnSpPr>
        <p:spPr>
          <a:xfrm flipV="1">
            <a:off x="4217289" y="9113117"/>
            <a:ext cx="65517" cy="44047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0" name="Google Shape;170;p1"/>
          <p:cNvCxnSpPr>
            <a:cxnSpLocks/>
          </p:cNvCxnSpPr>
          <p:nvPr/>
        </p:nvCxnSpPr>
        <p:spPr>
          <a:xfrm flipH="1">
            <a:off x="3543262" y="8244238"/>
            <a:ext cx="7800" cy="4236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1" name="Google Shape;171;p1"/>
          <p:cNvCxnSpPr/>
          <p:nvPr/>
        </p:nvCxnSpPr>
        <p:spPr>
          <a:xfrm flipH="1">
            <a:off x="8541791" y="8756509"/>
            <a:ext cx="312600" cy="3663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2" name="Google Shape;172;p1"/>
          <p:cNvSpPr/>
          <p:nvPr/>
        </p:nvSpPr>
        <p:spPr>
          <a:xfrm>
            <a:off x="4357696" y="5057004"/>
            <a:ext cx="1533300" cy="1416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4526976" y="5213035"/>
            <a:ext cx="1217400" cy="112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4507717" y="5545038"/>
            <a:ext cx="1205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time activities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157362" y="8871950"/>
            <a:ext cx="1119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Giving opinions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1"/>
          <p:cNvCxnSpPr>
            <a:cxnSpLocks/>
            <a:stCxn id="175" idx="0"/>
          </p:cNvCxnSpPr>
          <p:nvPr/>
        </p:nvCxnSpPr>
        <p:spPr>
          <a:xfrm flipV="1">
            <a:off x="717162" y="8317742"/>
            <a:ext cx="290138" cy="5542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7" name="Google Shape;177;p1"/>
          <p:cNvSpPr txBox="1"/>
          <p:nvPr/>
        </p:nvSpPr>
        <p:spPr>
          <a:xfrm>
            <a:off x="80522" y="5356031"/>
            <a:ext cx="128549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Conjugating regular ER verbs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1"/>
          <p:cNvCxnSpPr>
            <a:cxnSpLocks/>
          </p:cNvCxnSpPr>
          <p:nvPr/>
        </p:nvCxnSpPr>
        <p:spPr>
          <a:xfrm>
            <a:off x="746767" y="6099740"/>
            <a:ext cx="147000" cy="5394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9" name="Google Shape;179;p1"/>
          <p:cNvCxnSpPr>
            <a:stCxn id="146" idx="0"/>
          </p:cNvCxnSpPr>
          <p:nvPr/>
        </p:nvCxnSpPr>
        <p:spPr>
          <a:xfrm flipH="1" flipV="1">
            <a:off x="7920864" y="6105829"/>
            <a:ext cx="9000" cy="4053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84" name="Google Shape;184;p1"/>
          <p:cNvPicPr preferRelativeResize="0"/>
          <p:nvPr/>
        </p:nvPicPr>
        <p:blipFill rotWithShape="1">
          <a:blip r:embed="rId4">
            <a:alphaModFix/>
          </a:blip>
          <a:srcRect l="12917" t="51657" r="60272" b="19885"/>
          <a:stretch/>
        </p:blipFill>
        <p:spPr>
          <a:xfrm>
            <a:off x="2304595" y="11326005"/>
            <a:ext cx="569574" cy="60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8125" y="12515300"/>
            <a:ext cx="898176" cy="8981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58;p1">
            <a:extLst>
              <a:ext uri="{FF2B5EF4-FFF2-40B4-BE49-F238E27FC236}">
                <a16:creationId xmlns:a16="http://schemas.microsoft.com/office/drawing/2014/main" id="{FF8DD496-71A3-4B67-B0EC-84BBD269A3E6}"/>
              </a:ext>
            </a:extLst>
          </p:cNvPr>
          <p:cNvCxnSpPr>
            <a:cxnSpLocks/>
          </p:cNvCxnSpPr>
          <p:nvPr/>
        </p:nvCxnSpPr>
        <p:spPr>
          <a:xfrm>
            <a:off x="3125425" y="14151525"/>
            <a:ext cx="0" cy="65525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Google Shape;95;p1">
            <a:extLst>
              <a:ext uri="{FF2B5EF4-FFF2-40B4-BE49-F238E27FC236}">
                <a16:creationId xmlns:a16="http://schemas.microsoft.com/office/drawing/2014/main" id="{8ED67D59-BB60-4879-BA86-4E82B05DA172}"/>
              </a:ext>
            </a:extLst>
          </p:cNvPr>
          <p:cNvSpPr txBox="1"/>
          <p:nvPr/>
        </p:nvSpPr>
        <p:spPr>
          <a:xfrm>
            <a:off x="2549406" y="13646917"/>
            <a:ext cx="1193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connectives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36;p1">
            <a:extLst>
              <a:ext uri="{FF2B5EF4-FFF2-40B4-BE49-F238E27FC236}">
                <a16:creationId xmlns:a16="http://schemas.microsoft.com/office/drawing/2014/main" id="{00C7237F-9DFA-461C-B634-6830883A5B07}"/>
              </a:ext>
            </a:extLst>
          </p:cNvPr>
          <p:cNvSpPr txBox="1"/>
          <p:nvPr/>
        </p:nvSpPr>
        <p:spPr>
          <a:xfrm>
            <a:off x="8409718" y="8070004"/>
            <a:ext cx="111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faire in the present tense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03;p1">
            <a:extLst>
              <a:ext uri="{FF2B5EF4-FFF2-40B4-BE49-F238E27FC236}">
                <a16:creationId xmlns:a16="http://schemas.microsoft.com/office/drawing/2014/main" id="{00CF2452-901E-4A6F-B199-AD427C9892ED}"/>
              </a:ext>
            </a:extLst>
          </p:cNvPr>
          <p:cNvSpPr txBox="1"/>
          <p:nvPr/>
        </p:nvSpPr>
        <p:spPr>
          <a:xfrm>
            <a:off x="3035223" y="7554964"/>
            <a:ext cx="1081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definite articles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81;p1">
            <a:extLst>
              <a:ext uri="{FF2B5EF4-FFF2-40B4-BE49-F238E27FC236}">
                <a16:creationId xmlns:a16="http://schemas.microsoft.com/office/drawing/2014/main" id="{040DFCF5-578C-4B22-98E9-7F4679D4BABE}"/>
              </a:ext>
            </a:extLst>
          </p:cNvPr>
          <p:cNvSpPr txBox="1"/>
          <p:nvPr/>
        </p:nvSpPr>
        <p:spPr>
          <a:xfrm>
            <a:off x="1305467" y="13346714"/>
            <a:ext cx="168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Exploration of authentic literature 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Familiale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76;p1">
            <a:extLst>
              <a:ext uri="{FF2B5EF4-FFF2-40B4-BE49-F238E27FC236}">
                <a16:creationId xmlns:a16="http://schemas.microsoft.com/office/drawing/2014/main" id="{575FCCBF-D8AD-4B7F-B0D4-01CF0427B38A}"/>
              </a:ext>
            </a:extLst>
          </p:cNvPr>
          <p:cNvCxnSpPr>
            <a:cxnSpLocks/>
          </p:cNvCxnSpPr>
          <p:nvPr/>
        </p:nvCxnSpPr>
        <p:spPr>
          <a:xfrm>
            <a:off x="1051630" y="7554964"/>
            <a:ext cx="684241" cy="885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4" name="Google Shape;103;p1">
            <a:extLst>
              <a:ext uri="{FF2B5EF4-FFF2-40B4-BE49-F238E27FC236}">
                <a16:creationId xmlns:a16="http://schemas.microsoft.com/office/drawing/2014/main" id="{D8DF2D59-F326-4571-B08D-2CF49C319C07}"/>
              </a:ext>
            </a:extLst>
          </p:cNvPr>
          <p:cNvSpPr txBox="1"/>
          <p:nvPr/>
        </p:nvSpPr>
        <p:spPr>
          <a:xfrm>
            <a:off x="1625666" y="7314558"/>
            <a:ext cx="120873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Making a sentence negative with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ne..pas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76;p1">
            <a:extLst>
              <a:ext uri="{FF2B5EF4-FFF2-40B4-BE49-F238E27FC236}">
                <a16:creationId xmlns:a16="http://schemas.microsoft.com/office/drawing/2014/main" id="{B368D45C-D7B3-42DD-9A73-AD0D8D1F035E}"/>
              </a:ext>
            </a:extLst>
          </p:cNvPr>
          <p:cNvCxnSpPr>
            <a:cxnSpLocks/>
          </p:cNvCxnSpPr>
          <p:nvPr/>
        </p:nvCxnSpPr>
        <p:spPr>
          <a:xfrm>
            <a:off x="1403719" y="6423536"/>
            <a:ext cx="417272" cy="17746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6" name="Google Shape;103;p1">
            <a:extLst>
              <a:ext uri="{FF2B5EF4-FFF2-40B4-BE49-F238E27FC236}">
                <a16:creationId xmlns:a16="http://schemas.microsoft.com/office/drawing/2014/main" id="{1315C6F6-BE84-4D98-8F2B-674E195C5168}"/>
              </a:ext>
            </a:extLst>
          </p:cNvPr>
          <p:cNvSpPr txBox="1"/>
          <p:nvPr/>
        </p:nvSpPr>
        <p:spPr>
          <a:xfrm>
            <a:off x="1336489" y="4774790"/>
            <a:ext cx="10815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62;p1">
            <a:extLst>
              <a:ext uri="{FF2B5EF4-FFF2-40B4-BE49-F238E27FC236}">
                <a16:creationId xmlns:a16="http://schemas.microsoft.com/office/drawing/2014/main" id="{3EA43DBC-DDBC-41BE-83C1-BF3550846689}"/>
              </a:ext>
            </a:extLst>
          </p:cNvPr>
          <p:cNvSpPr txBox="1"/>
          <p:nvPr/>
        </p:nvSpPr>
        <p:spPr>
          <a:xfrm>
            <a:off x="2525706" y="4628830"/>
            <a:ext cx="121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words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78;p1">
            <a:extLst>
              <a:ext uri="{FF2B5EF4-FFF2-40B4-BE49-F238E27FC236}">
                <a16:creationId xmlns:a16="http://schemas.microsoft.com/office/drawing/2014/main" id="{C2AF5889-D149-420C-B854-CF45391C578A}"/>
              </a:ext>
            </a:extLst>
          </p:cNvPr>
          <p:cNvCxnSpPr>
            <a:cxnSpLocks/>
          </p:cNvCxnSpPr>
          <p:nvPr/>
        </p:nvCxnSpPr>
        <p:spPr>
          <a:xfrm>
            <a:off x="3108522" y="5153521"/>
            <a:ext cx="5070" cy="5307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99" name="Google Shape;178;p1">
            <a:extLst>
              <a:ext uri="{FF2B5EF4-FFF2-40B4-BE49-F238E27FC236}">
                <a16:creationId xmlns:a16="http://schemas.microsoft.com/office/drawing/2014/main" id="{3FA1AF1F-BEBA-4422-8A2E-8E2985121679}"/>
              </a:ext>
            </a:extLst>
          </p:cNvPr>
          <p:cNvCxnSpPr>
            <a:cxnSpLocks/>
          </p:cNvCxnSpPr>
          <p:nvPr/>
        </p:nvCxnSpPr>
        <p:spPr>
          <a:xfrm>
            <a:off x="1914482" y="5114713"/>
            <a:ext cx="5070" cy="5307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0" name="Google Shape;140;p1">
            <a:extLst>
              <a:ext uri="{FF2B5EF4-FFF2-40B4-BE49-F238E27FC236}">
                <a16:creationId xmlns:a16="http://schemas.microsoft.com/office/drawing/2014/main" id="{321903D9-7E9D-4614-917D-6F7BB70DA18E}"/>
              </a:ext>
            </a:extLst>
          </p:cNvPr>
          <p:cNvSpPr txBox="1"/>
          <p:nvPr/>
        </p:nvSpPr>
        <p:spPr>
          <a:xfrm>
            <a:off x="1824003" y="6523835"/>
            <a:ext cx="1084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 1-60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97;p1">
            <a:extLst>
              <a:ext uri="{FF2B5EF4-FFF2-40B4-BE49-F238E27FC236}">
                <a16:creationId xmlns:a16="http://schemas.microsoft.com/office/drawing/2014/main" id="{EB1979F9-7131-44B1-A8B8-86BB483215D9}"/>
              </a:ext>
            </a:extLst>
          </p:cNvPr>
          <p:cNvSpPr txBox="1"/>
          <p:nvPr/>
        </p:nvSpPr>
        <p:spPr>
          <a:xfrm>
            <a:off x="8381222" y="1945269"/>
            <a:ext cx="111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Asking a question with inversion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111;p1">
            <a:extLst>
              <a:ext uri="{FF2B5EF4-FFF2-40B4-BE49-F238E27FC236}">
                <a16:creationId xmlns:a16="http://schemas.microsoft.com/office/drawing/2014/main" id="{94ABC43F-02AC-4E53-BFD7-4DB416E10EA1}"/>
              </a:ext>
            </a:extLst>
          </p:cNvPr>
          <p:cNvCxnSpPr>
            <a:cxnSpLocks/>
          </p:cNvCxnSpPr>
          <p:nvPr/>
        </p:nvCxnSpPr>
        <p:spPr>
          <a:xfrm flipH="1">
            <a:off x="8674464" y="2635806"/>
            <a:ext cx="202151" cy="42166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3" name="Google Shape;162;p1">
            <a:extLst>
              <a:ext uri="{FF2B5EF4-FFF2-40B4-BE49-F238E27FC236}">
                <a16:creationId xmlns:a16="http://schemas.microsoft.com/office/drawing/2014/main" id="{FA0B1F12-D5F9-4DDF-B249-F1590BB882A6}"/>
              </a:ext>
            </a:extLst>
          </p:cNvPr>
          <p:cNvSpPr txBox="1"/>
          <p:nvPr/>
        </p:nvSpPr>
        <p:spPr>
          <a:xfrm>
            <a:off x="3319743" y="3524458"/>
            <a:ext cx="121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words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110;p1">
            <a:extLst>
              <a:ext uri="{FF2B5EF4-FFF2-40B4-BE49-F238E27FC236}">
                <a16:creationId xmlns:a16="http://schemas.microsoft.com/office/drawing/2014/main" id="{7DD0EFE7-333F-43B9-93AC-7C555EF41D64}"/>
              </a:ext>
            </a:extLst>
          </p:cNvPr>
          <p:cNvCxnSpPr/>
          <p:nvPr/>
        </p:nvCxnSpPr>
        <p:spPr>
          <a:xfrm rot="10800000">
            <a:off x="3887177" y="3005755"/>
            <a:ext cx="0" cy="4488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5" name="Google Shape;98;p1">
            <a:extLst>
              <a:ext uri="{FF2B5EF4-FFF2-40B4-BE49-F238E27FC236}">
                <a16:creationId xmlns:a16="http://schemas.microsoft.com/office/drawing/2014/main" id="{753836F9-370D-44BB-91EC-A6C8A319167D}"/>
              </a:ext>
            </a:extLst>
          </p:cNvPr>
          <p:cNvCxnSpPr>
            <a:cxnSpLocks/>
            <a:stCxn id="206" idx="0"/>
          </p:cNvCxnSpPr>
          <p:nvPr/>
        </p:nvCxnSpPr>
        <p:spPr>
          <a:xfrm flipH="1" flipV="1">
            <a:off x="2175799" y="3028306"/>
            <a:ext cx="37800" cy="455100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6" name="Google Shape;99;p1">
            <a:extLst>
              <a:ext uri="{FF2B5EF4-FFF2-40B4-BE49-F238E27FC236}">
                <a16:creationId xmlns:a16="http://schemas.microsoft.com/office/drawing/2014/main" id="{363EEC07-63F8-49AB-B4A2-B5C7878ADE0E}"/>
              </a:ext>
            </a:extLst>
          </p:cNvPr>
          <p:cNvSpPr txBox="1"/>
          <p:nvPr/>
        </p:nvSpPr>
        <p:spPr>
          <a:xfrm>
            <a:off x="1417699" y="3483406"/>
            <a:ext cx="15918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 week </a:t>
            </a:r>
            <a:r>
              <a:rPr lang="en-GB" sz="1200" dirty="0"/>
              <a:t>-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D1C34D-DFDA-4E12-B65F-A9191CBC0A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94" r="52558" b="48295"/>
          <a:stretch/>
        </p:blipFill>
        <p:spPr>
          <a:xfrm>
            <a:off x="4007155" y="2973569"/>
            <a:ext cx="726049" cy="5456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872848-9594-4886-AC29-F0730C4DD5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408" t="34180" r="45060" b="54947"/>
          <a:stretch/>
        </p:blipFill>
        <p:spPr>
          <a:xfrm>
            <a:off x="6646965" y="8067293"/>
            <a:ext cx="1165450" cy="3468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C8ADF6-0D8B-43FF-A060-CC7B27CCFC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2162" y="15939739"/>
            <a:ext cx="322114" cy="389623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57C425AB-701A-49DF-A8C0-97DC2DA9F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7204" y="2515172"/>
            <a:ext cx="322114" cy="3896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D25417-12A6-45E3-8CF5-72DF0521F8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392" y="9449545"/>
            <a:ext cx="951861" cy="703485"/>
          </a:xfrm>
          <a:prstGeom prst="rect">
            <a:avLst/>
          </a:prstGeom>
        </p:spPr>
      </p:pic>
      <p:pic>
        <p:nvPicPr>
          <p:cNvPr id="208" name="Google Shape;184;p1">
            <a:extLst>
              <a:ext uri="{FF2B5EF4-FFF2-40B4-BE49-F238E27FC236}">
                <a16:creationId xmlns:a16="http://schemas.microsoft.com/office/drawing/2014/main" id="{1A4FF90C-D61B-4291-BE71-8B2F5F98A5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917" t="51657" r="60272" b="19885"/>
          <a:stretch/>
        </p:blipFill>
        <p:spPr>
          <a:xfrm>
            <a:off x="2043041" y="5877503"/>
            <a:ext cx="569574" cy="60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169B15-61D0-492A-AD0E-8E442E68A6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020" t="52928" r="19714" b="24558"/>
          <a:stretch/>
        </p:blipFill>
        <p:spPr>
          <a:xfrm>
            <a:off x="3502892" y="4504091"/>
            <a:ext cx="601702" cy="5337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205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L.Allen</dc:creator>
  <cp:lastModifiedBy>Melissa Pitou</cp:lastModifiedBy>
  <cp:revision>4</cp:revision>
  <dcterms:modified xsi:type="dcterms:W3CDTF">2023-06-30T09:30:03Z</dcterms:modified>
</cp:coreProperties>
</file>